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3"/>
    <p:sldMasterId id="214748369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13716000" cx="24384000"/>
  <p:notesSz cx="6858000" cy="9144000"/>
  <p:embeddedFontLst>
    <p:embeddedFont>
      <p:font typeface="Raleway"/>
      <p:regular r:id="rId26"/>
      <p:bold r:id="rId27"/>
      <p:italic r:id="rId28"/>
      <p:boldItalic r:id="rId29"/>
    </p:embeddedFont>
    <p:embeddedFont>
      <p:font typeface="Roboto"/>
      <p:regular r:id="rId30"/>
      <p:bold r:id="rId31"/>
      <p:italic r:id="rId32"/>
      <p:boldItalic r:id="rId33"/>
    </p:embeddedFont>
    <p:embeddedFont>
      <p:font typeface="Proxima Nova"/>
      <p:regular r:id="rId34"/>
      <p:bold r:id="rId35"/>
      <p:italic r:id="rId36"/>
      <p:boldItalic r:id="rId37"/>
    </p:embeddedFont>
    <p:embeddedFont>
      <p:font typeface="Poppins"/>
      <p:regular r:id="rId38"/>
      <p:bold r:id="rId39"/>
      <p:italic r:id="rId40"/>
      <p:boldItalic r:id="rId41"/>
    </p:embeddedFont>
    <p:embeddedFont>
      <p:font typeface="Hind"/>
      <p:regular r:id="rId42"/>
      <p:bold r:id="rId43"/>
    </p:embeddedFont>
    <p:embeddedFont>
      <p:font typeface="Poppins Medium"/>
      <p:regular r:id="rId44"/>
      <p:bold r:id="rId45"/>
      <p:italic r:id="rId46"/>
      <p:boldItalic r:id="rId47"/>
    </p:embeddedFont>
    <p:embeddedFont>
      <p:font typeface="Open Sans Light"/>
      <p:regular r:id="rId48"/>
      <p:bold r:id="rId49"/>
      <p:italic r:id="rId50"/>
      <p:boldItalic r:id="rId51"/>
    </p:embeddedFont>
    <p:embeddedFont>
      <p:font typeface="Source Sans Pro"/>
      <p:regular r:id="rId52"/>
      <p:bold r:id="rId53"/>
      <p:italic r:id="rId54"/>
      <p:boldItalic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oppins-italic.fntdata"/><Relationship Id="rId42" Type="http://schemas.openxmlformats.org/officeDocument/2006/relationships/font" Target="fonts/Hind-regular.fntdata"/><Relationship Id="rId41" Type="http://schemas.openxmlformats.org/officeDocument/2006/relationships/font" Target="fonts/Poppins-boldItalic.fntdata"/><Relationship Id="rId44" Type="http://schemas.openxmlformats.org/officeDocument/2006/relationships/font" Target="fonts/PoppinsMedium-regular.fntdata"/><Relationship Id="rId43" Type="http://schemas.openxmlformats.org/officeDocument/2006/relationships/font" Target="fonts/Hind-bold.fntdata"/><Relationship Id="rId46" Type="http://schemas.openxmlformats.org/officeDocument/2006/relationships/font" Target="fonts/PoppinsMedium-italic.fntdata"/><Relationship Id="rId45" Type="http://schemas.openxmlformats.org/officeDocument/2006/relationships/font" Target="fonts/PoppinsMedium-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OpenSansLight-regular.fntdata"/><Relationship Id="rId47" Type="http://schemas.openxmlformats.org/officeDocument/2006/relationships/font" Target="fonts/PoppinsMedium-boldItalic.fntdata"/><Relationship Id="rId49" Type="http://schemas.openxmlformats.org/officeDocument/2006/relationships/font" Target="fonts/OpenSansLigh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33" Type="http://schemas.openxmlformats.org/officeDocument/2006/relationships/font" Target="fonts/Roboto-boldItalic.fntdata"/><Relationship Id="rId32" Type="http://schemas.openxmlformats.org/officeDocument/2006/relationships/font" Target="fonts/Roboto-italic.fntdata"/><Relationship Id="rId35" Type="http://schemas.openxmlformats.org/officeDocument/2006/relationships/font" Target="fonts/ProximaNova-bold.fntdata"/><Relationship Id="rId34" Type="http://schemas.openxmlformats.org/officeDocument/2006/relationships/font" Target="fonts/ProximaNova-regular.fntdata"/><Relationship Id="rId37" Type="http://schemas.openxmlformats.org/officeDocument/2006/relationships/font" Target="fonts/ProximaNova-boldItalic.fntdata"/><Relationship Id="rId36" Type="http://schemas.openxmlformats.org/officeDocument/2006/relationships/font" Target="fonts/ProximaNova-italic.fntdata"/><Relationship Id="rId39" Type="http://schemas.openxmlformats.org/officeDocument/2006/relationships/font" Target="fonts/Poppins-bold.fntdata"/><Relationship Id="rId38" Type="http://schemas.openxmlformats.org/officeDocument/2006/relationships/font" Target="fonts/Poppins-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29" Type="http://schemas.openxmlformats.org/officeDocument/2006/relationships/font" Target="fonts/Raleway-boldItalic.fntdata"/><Relationship Id="rId51" Type="http://schemas.openxmlformats.org/officeDocument/2006/relationships/font" Target="fonts/OpenSansLight-boldItalic.fntdata"/><Relationship Id="rId50" Type="http://schemas.openxmlformats.org/officeDocument/2006/relationships/font" Target="fonts/OpenSansLight-italic.fntdata"/><Relationship Id="rId53" Type="http://schemas.openxmlformats.org/officeDocument/2006/relationships/font" Target="fonts/SourceSansPro-bold.fntdata"/><Relationship Id="rId52" Type="http://schemas.openxmlformats.org/officeDocument/2006/relationships/font" Target="fonts/SourceSansPro-regular.fntdata"/><Relationship Id="rId11" Type="http://schemas.openxmlformats.org/officeDocument/2006/relationships/slide" Target="slides/slide6.xml"/><Relationship Id="rId55" Type="http://schemas.openxmlformats.org/officeDocument/2006/relationships/font" Target="fonts/SourceSansPro-boldItalic.fntdata"/><Relationship Id="rId10" Type="http://schemas.openxmlformats.org/officeDocument/2006/relationships/slide" Target="slides/slide5.xml"/><Relationship Id="rId54" Type="http://schemas.openxmlformats.org/officeDocument/2006/relationships/font" Target="fonts/SourceSansPro-italic.fntdata"/><Relationship Id="rId13" Type="http://schemas.openxmlformats.org/officeDocument/2006/relationships/slide" Target="slides/slide8.xml"/><Relationship Id="rId57" Type="http://schemas.openxmlformats.org/officeDocument/2006/relationships/font" Target="fonts/OpenSans-bold.fntdata"/><Relationship Id="rId12" Type="http://schemas.openxmlformats.org/officeDocument/2006/relationships/slide" Target="slides/slide7.xml"/><Relationship Id="rId56" Type="http://schemas.openxmlformats.org/officeDocument/2006/relationships/font" Target="fonts/OpenSans-regular.fntdata"/><Relationship Id="rId15" Type="http://schemas.openxmlformats.org/officeDocument/2006/relationships/slide" Target="slides/slide10.xml"/><Relationship Id="rId59" Type="http://schemas.openxmlformats.org/officeDocument/2006/relationships/font" Target="fonts/OpenSans-boldItalic.fntdata"/><Relationship Id="rId14" Type="http://schemas.openxmlformats.org/officeDocument/2006/relationships/slide" Target="slides/slide9.xml"/><Relationship Id="rId58" Type="http://schemas.openxmlformats.org/officeDocument/2006/relationships/font" Target="fonts/Open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Open Sans"/>
              <a:buNone/>
            </a:pPr>
            <a:r>
              <a:rPr b="0" i="0" lang="en-US" sz="1200" u="none" cap="none" strike="noStrike">
                <a:solidFill>
                  <a:schemeClr val="dk1"/>
                </a:solidFill>
                <a:latin typeface="Open Sans"/>
                <a:ea typeface="Open Sans"/>
                <a:cs typeface="Open Sans"/>
                <a:sym typeface="Open Sans"/>
              </a:rPr>
              <a:t>Note: First “Right Click” on the Gradient background, go to “Order” option and “Send it to Back”, then insert your picture into “Image Placeholder”, “Right Click” on the picture and again go to “Order” option and “Send it to Back” to get the “Gradient” effect.</a:t>
            </a:r>
            <a:endParaRPr/>
          </a:p>
        </p:txBody>
      </p:sp>
      <p:sp>
        <p:nvSpPr>
          <p:cNvPr id="201" name="Google Shape;20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e59a738843_0_5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ge59a738843_0_5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Open Sans"/>
              <a:buNone/>
            </a:pPr>
            <a:r>
              <a:rPr b="0" i="0" lang="en-US" sz="1200" u="none" cap="none" strike="noStrike">
                <a:solidFill>
                  <a:schemeClr val="dk1"/>
                </a:solidFill>
                <a:latin typeface="Open Sans"/>
                <a:ea typeface="Open Sans"/>
                <a:cs typeface="Open Sans"/>
                <a:sym typeface="Open Sans"/>
              </a:rPr>
              <a:t>Note: First “Right Click” on the Gradient background, go to “Order” option and “Send it to Back”, then insert your picture into “Image Placeholder”, “Right Click” on the picture and again go to “Order” option and “Send it to Back” to get the “Gradient” effect.</a:t>
            </a:r>
            <a:endParaRPr/>
          </a:p>
        </p:txBody>
      </p:sp>
      <p:sp>
        <p:nvSpPr>
          <p:cNvPr id="296" name="Google Shape;296;ge59a738843_0_5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e59a738843_0_5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e59a738843_0_5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ge59a738843_0_5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e59a738843_0_5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e59a738843_0_5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e59a738843_0_5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4fe312bf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e4fe312bf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e4fe312bf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e4fe312bfa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e4fe312bfa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ge4fe312bfa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e4fe312bfa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e4fe312bfa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ge4fe312bfa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4fe312bfa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4fe312bfa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ge4fe312bfa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e4fe312bfa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e4fe312bfa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ge4fe312bfa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e4fe312bfa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e4fe312bfa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ge4fe312bfa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e4fe312bfa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e4fe312bfa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ge4fe312bfa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59a738843_0_4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e59a738843_0_4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e4fe312bfa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ge4fe312bfa_0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Open Sans"/>
              <a:buNone/>
            </a:pPr>
            <a:r>
              <a:rPr b="0" i="0" lang="en-US" sz="1200" u="none" cap="none" strike="noStrike">
                <a:solidFill>
                  <a:schemeClr val="dk1"/>
                </a:solidFill>
                <a:latin typeface="Open Sans"/>
                <a:ea typeface="Open Sans"/>
                <a:cs typeface="Open Sans"/>
                <a:sym typeface="Open Sans"/>
              </a:rPr>
              <a:t>Note: First “Right Click” on the Gradient background, go to “Order” option and “Send it to Back”, then insert your picture into “Image Placeholder”, “Right Click” on the picture and again go to “Order” option and “Send it to Back” to get the “Gradient” effect.</a:t>
            </a:r>
            <a:endParaRPr/>
          </a:p>
        </p:txBody>
      </p:sp>
      <p:sp>
        <p:nvSpPr>
          <p:cNvPr id="378" name="Google Shape;378;ge4fe312bfa_0_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Open Sans"/>
              <a:buNone/>
            </a:pPr>
            <a:r>
              <a:rPr b="0" i="0" lang="en-US" sz="1200" u="none" cap="none" strike="noStrike">
                <a:solidFill>
                  <a:schemeClr val="dk1"/>
                </a:solidFill>
                <a:latin typeface="Open Sans"/>
                <a:ea typeface="Open Sans"/>
                <a:cs typeface="Open Sans"/>
                <a:sym typeface="Open Sans"/>
              </a:rPr>
              <a:t>Note: First “Right Click” on the Gradient background, go to “Order” option and “Send it to Back”, then insert your picture into “Image Placeholder”, “Right Click” on the picture and again go to “Order” option and “Send it to Back” to get the “Gradient” effect.</a:t>
            </a:r>
            <a:endParaRPr/>
          </a:p>
        </p:txBody>
      </p:sp>
      <p:sp>
        <p:nvSpPr>
          <p:cNvPr id="232" name="Google Shape;232;p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59a738843_0_2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e59a738843_0_2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e59a738843_0_4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ge59a738843_0_4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Open Sans"/>
              <a:buNone/>
            </a:pPr>
            <a:r>
              <a:rPr b="0" i="0" lang="en-US" sz="1200" u="none" cap="none" strike="noStrike">
                <a:solidFill>
                  <a:schemeClr val="dk1"/>
                </a:solidFill>
                <a:latin typeface="Open Sans"/>
                <a:ea typeface="Open Sans"/>
                <a:cs typeface="Open Sans"/>
                <a:sym typeface="Open Sans"/>
              </a:rPr>
              <a:t>Note: First “Right Click” on the Gradient background, go to “Order” option and “Send it to Back”, then insert your picture into “Image Placeholder”, “Right Click” on the picture and again go to “Order” option and “Send it to Back” to get the “Gradient” effect.</a:t>
            </a:r>
            <a:endParaRPr/>
          </a:p>
        </p:txBody>
      </p:sp>
      <p:sp>
        <p:nvSpPr>
          <p:cNvPr id="253" name="Google Shape;253;ge59a738843_0_4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59a738843_0_4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59a738843_0_4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59a738843_0_5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e59a738843_0_5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e59a738843_0_5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59a738843_0_5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59a738843_0_5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e59a738843_0_5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59a738843_0_5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59a738843_0_5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e59a738843_0_5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 Id="rId3"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g"/><Relationship Id="rId3"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 Id="rId3" Type="http://schemas.openxmlformats.org/officeDocument/2006/relationships/image" Target="../media/image12.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 Id="rId3" Type="http://schemas.openxmlformats.org/officeDocument/2006/relationships/image" Target="../media/image40.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 Id="rId3" Type="http://schemas.openxmlformats.org/officeDocument/2006/relationships/image" Target="../media/image38.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0" name="Shape 10"/>
        <p:cNvGrpSpPr/>
        <p:nvPr/>
      </p:nvGrpSpPr>
      <p:grpSpPr>
        <a:xfrm>
          <a:off x="0" y="0"/>
          <a:ext cx="0" cy="0"/>
          <a:chOff x="0" y="0"/>
          <a:chExt cx="0" cy="0"/>
        </a:xfrm>
      </p:grpSpPr>
      <p:pic>
        <p:nvPicPr>
          <p:cNvPr descr="A picture containing indoor&#10;&#10;Description generated with high confidence" id="11" name="Google Shape;11;p2"/>
          <p:cNvPicPr preferRelativeResize="0"/>
          <p:nvPr/>
        </p:nvPicPr>
        <p:blipFill rotWithShape="1">
          <a:blip r:embed="rId2">
            <a:alphaModFix/>
          </a:blip>
          <a:srcRect b="0" l="0" r="0" t="0"/>
          <a:stretch/>
        </p:blipFill>
        <p:spPr>
          <a:xfrm>
            <a:off x="1" y="12528110"/>
            <a:ext cx="24346291" cy="1077054"/>
          </a:xfrm>
          <a:prstGeom prst="rect">
            <a:avLst/>
          </a:prstGeom>
          <a:noFill/>
          <a:ln>
            <a:noFill/>
          </a:ln>
        </p:spPr>
      </p:pic>
      <p:pic>
        <p:nvPicPr>
          <p:cNvPr id="12" name="Google Shape;12;p2"/>
          <p:cNvPicPr preferRelativeResize="0"/>
          <p:nvPr/>
        </p:nvPicPr>
        <p:blipFill>
          <a:blip r:embed="rId3">
            <a:alphaModFix/>
          </a:blip>
          <a:stretch>
            <a:fillRect/>
          </a:stretch>
        </p:blipFill>
        <p:spPr>
          <a:xfrm>
            <a:off x="20649750" y="416675"/>
            <a:ext cx="3240748" cy="765615"/>
          </a:xfrm>
          <a:prstGeom prst="rect">
            <a:avLst/>
          </a:prstGeom>
          <a:noFill/>
          <a:ln>
            <a:noFill/>
          </a:ln>
        </p:spPr>
      </p:pic>
    </p:spTree>
  </p:cSld>
  <p:clrMapOvr>
    <a:masterClrMapping/>
  </p:clrMapOvr>
  <p:extLst>
    <p:ext uri="{DCECCB84-F9BA-43D5-87BE-67443E8EF086}">
      <p15:sldGuideLst>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_Title Slide">
  <p:cSld name="36_Title Slide">
    <p:spTree>
      <p:nvGrpSpPr>
        <p:cNvPr id="59" name="Shape 59"/>
        <p:cNvGrpSpPr/>
        <p:nvPr/>
      </p:nvGrpSpPr>
      <p:grpSpPr>
        <a:xfrm>
          <a:off x="0" y="0"/>
          <a:ext cx="0" cy="0"/>
          <a:chOff x="0" y="0"/>
          <a:chExt cx="0" cy="0"/>
        </a:xfrm>
      </p:grpSpPr>
      <p:pic>
        <p:nvPicPr>
          <p:cNvPr descr="A picture containing indoor&#10;&#10;Description generated with high confidence" id="60" name="Google Shape;60;p11"/>
          <p:cNvPicPr preferRelativeResize="0"/>
          <p:nvPr/>
        </p:nvPicPr>
        <p:blipFill rotWithShape="1">
          <a:blip r:embed="rId2">
            <a:alphaModFix/>
          </a:blip>
          <a:srcRect b="0" l="0" r="0" t="0"/>
          <a:stretch/>
        </p:blipFill>
        <p:spPr>
          <a:xfrm>
            <a:off x="1" y="12528110"/>
            <a:ext cx="24346294" cy="1077054"/>
          </a:xfrm>
          <a:prstGeom prst="rect">
            <a:avLst/>
          </a:prstGeom>
          <a:noFill/>
          <a:ln>
            <a:noFill/>
          </a:ln>
        </p:spPr>
      </p:pic>
      <p:sp>
        <p:nvSpPr>
          <p:cNvPr id="61" name="Google Shape;61;p11"/>
          <p:cNvSpPr/>
          <p:nvPr>
            <p:ph idx="2" type="pic"/>
          </p:nvPr>
        </p:nvSpPr>
        <p:spPr>
          <a:xfrm>
            <a:off x="11217914" y="5677657"/>
            <a:ext cx="4443656" cy="8221222"/>
          </a:xfrm>
          <a:prstGeom prst="rect">
            <a:avLst/>
          </a:prstGeom>
          <a:solidFill>
            <a:srgbClr val="F6F6F6"/>
          </a:solidFill>
          <a:ln>
            <a:noFill/>
          </a:ln>
        </p:spPr>
        <p:txBody>
          <a:bodyPr anchorCtr="0" anchor="ctr" bIns="91425" lIns="91425" spcFirstLastPara="1" rIns="91425" wrap="square" tIns="91425">
            <a:noAutofit/>
          </a:bodyPr>
          <a:lstStyle>
            <a:lvl1pPr lvl="0" marR="0" rtl="0" algn="ctr">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62" name="Google Shape;62;p11"/>
          <p:cNvSpPr/>
          <p:nvPr>
            <p:ph idx="3" type="pic"/>
          </p:nvPr>
        </p:nvSpPr>
        <p:spPr>
          <a:xfrm>
            <a:off x="17201720" y="-69427"/>
            <a:ext cx="4443656" cy="8221222"/>
          </a:xfrm>
          <a:prstGeom prst="rect">
            <a:avLst/>
          </a:prstGeom>
          <a:solidFill>
            <a:srgbClr val="F6F6F6"/>
          </a:solidFill>
          <a:ln>
            <a:noFill/>
          </a:ln>
        </p:spPr>
        <p:txBody>
          <a:bodyPr anchorCtr="0" anchor="ctr" bIns="91425" lIns="91425" spcFirstLastPara="1" rIns="91425" wrap="square" tIns="91425">
            <a:noAutofit/>
          </a:bodyPr>
          <a:lstStyle>
            <a:lvl1pPr lvl="0" marR="0" rtl="0" algn="ctr">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pic>
        <p:nvPicPr>
          <p:cNvPr id="63" name="Google Shape;63;p11"/>
          <p:cNvPicPr preferRelativeResize="0"/>
          <p:nvPr/>
        </p:nvPicPr>
        <p:blipFill>
          <a:blip r:embed="rId3">
            <a:alphaModFix/>
          </a:blip>
          <a:stretch>
            <a:fillRect/>
          </a:stretch>
        </p:blipFill>
        <p:spPr>
          <a:xfrm>
            <a:off x="481073" y="416698"/>
            <a:ext cx="3240748" cy="76561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_Title Slide">
  <p:cSld name="41_Title Slide">
    <p:spTree>
      <p:nvGrpSpPr>
        <p:cNvPr id="64" name="Shape 64"/>
        <p:cNvGrpSpPr/>
        <p:nvPr/>
      </p:nvGrpSpPr>
      <p:grpSpPr>
        <a:xfrm>
          <a:off x="0" y="0"/>
          <a:ext cx="0" cy="0"/>
          <a:chOff x="0" y="0"/>
          <a:chExt cx="0" cy="0"/>
        </a:xfrm>
      </p:grpSpPr>
      <p:pic>
        <p:nvPicPr>
          <p:cNvPr descr="A picture containing indoor&#10;&#10;Description generated with high confidence" id="65" name="Google Shape;65;p12"/>
          <p:cNvPicPr preferRelativeResize="0"/>
          <p:nvPr/>
        </p:nvPicPr>
        <p:blipFill rotWithShape="1">
          <a:blip r:embed="rId2">
            <a:alphaModFix/>
          </a:blip>
          <a:srcRect b="0" l="0" r="0" t="0"/>
          <a:stretch/>
        </p:blipFill>
        <p:spPr>
          <a:xfrm>
            <a:off x="1" y="12528110"/>
            <a:ext cx="24346294" cy="1077054"/>
          </a:xfrm>
          <a:prstGeom prst="rect">
            <a:avLst/>
          </a:prstGeom>
          <a:noFill/>
          <a:ln>
            <a:noFill/>
          </a:ln>
        </p:spPr>
      </p:pic>
      <p:sp>
        <p:nvSpPr>
          <p:cNvPr id="66" name="Google Shape;66;p12"/>
          <p:cNvSpPr/>
          <p:nvPr>
            <p:ph idx="2" type="pic"/>
          </p:nvPr>
        </p:nvSpPr>
        <p:spPr>
          <a:xfrm>
            <a:off x="11870265" y="5389739"/>
            <a:ext cx="6688198" cy="8986658"/>
          </a:xfrm>
          <a:prstGeom prst="rect">
            <a:avLst/>
          </a:prstGeom>
          <a:solidFill>
            <a:srgbClr val="F6F6F6"/>
          </a:solidFill>
          <a:ln>
            <a:noFill/>
          </a:ln>
        </p:spPr>
        <p:txBody>
          <a:bodyPr anchorCtr="0" anchor="ctr" bIns="91425" lIns="91425" spcFirstLastPara="1" rIns="91425" wrap="square" tIns="91425">
            <a:noAutofit/>
          </a:bodyPr>
          <a:lstStyle>
            <a:lvl1pPr lvl="0" marR="0" rtl="0" algn="ctr">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67" name="Google Shape;67;p12"/>
          <p:cNvSpPr/>
          <p:nvPr>
            <p:ph idx="3" type="pic"/>
          </p:nvPr>
        </p:nvSpPr>
        <p:spPr>
          <a:xfrm>
            <a:off x="19835116" y="-354531"/>
            <a:ext cx="6688198" cy="8986658"/>
          </a:xfrm>
          <a:prstGeom prst="rect">
            <a:avLst/>
          </a:prstGeom>
          <a:solidFill>
            <a:srgbClr val="F6F6F6"/>
          </a:solidFill>
          <a:ln>
            <a:noFill/>
          </a:ln>
        </p:spPr>
        <p:txBody>
          <a:bodyPr anchorCtr="0" anchor="ctr" bIns="91425" lIns="91425" spcFirstLastPara="1" rIns="91425" wrap="square" tIns="91425">
            <a:noAutofit/>
          </a:bodyPr>
          <a:lstStyle>
            <a:lvl1pPr lvl="0" marR="0" rtl="0" algn="ctr">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pic>
        <p:nvPicPr>
          <p:cNvPr id="68" name="Google Shape;68;p12"/>
          <p:cNvPicPr preferRelativeResize="0"/>
          <p:nvPr/>
        </p:nvPicPr>
        <p:blipFill>
          <a:blip r:embed="rId3">
            <a:alphaModFix/>
          </a:blip>
          <a:stretch>
            <a:fillRect/>
          </a:stretch>
        </p:blipFill>
        <p:spPr>
          <a:xfrm>
            <a:off x="481073" y="416698"/>
            <a:ext cx="3240748" cy="76561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Portfolio Three">
  <p:cSld name="17_Portfolio Three">
    <p:spTree>
      <p:nvGrpSpPr>
        <p:cNvPr id="69" name="Shape 69"/>
        <p:cNvGrpSpPr/>
        <p:nvPr/>
      </p:nvGrpSpPr>
      <p:grpSpPr>
        <a:xfrm>
          <a:off x="0" y="0"/>
          <a:ext cx="0" cy="0"/>
          <a:chOff x="0" y="0"/>
          <a:chExt cx="0" cy="0"/>
        </a:xfrm>
      </p:grpSpPr>
      <p:pic>
        <p:nvPicPr>
          <p:cNvPr descr="A picture containing indoor&#10;&#10;Description generated with high confidence" id="70" name="Google Shape;70;p13"/>
          <p:cNvPicPr preferRelativeResize="0"/>
          <p:nvPr/>
        </p:nvPicPr>
        <p:blipFill rotWithShape="1">
          <a:blip r:embed="rId2">
            <a:alphaModFix/>
          </a:blip>
          <a:srcRect b="0" l="0" r="0" t="0"/>
          <a:stretch/>
        </p:blipFill>
        <p:spPr>
          <a:xfrm>
            <a:off x="1" y="12528110"/>
            <a:ext cx="24346294" cy="1077054"/>
          </a:xfrm>
          <a:prstGeom prst="rect">
            <a:avLst/>
          </a:prstGeom>
          <a:noFill/>
          <a:ln>
            <a:noFill/>
          </a:ln>
        </p:spPr>
      </p:pic>
      <p:sp>
        <p:nvSpPr>
          <p:cNvPr id="71" name="Google Shape;71;p13"/>
          <p:cNvSpPr/>
          <p:nvPr>
            <p:ph idx="2" type="pic"/>
          </p:nvPr>
        </p:nvSpPr>
        <p:spPr>
          <a:xfrm>
            <a:off x="0" y="0"/>
            <a:ext cx="4089956" cy="6858000"/>
          </a:xfrm>
          <a:prstGeom prst="rect">
            <a:avLst/>
          </a:prstGeom>
          <a:solidFill>
            <a:srgbClr val="F7F7F7"/>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72" name="Google Shape;72;p13"/>
          <p:cNvSpPr/>
          <p:nvPr>
            <p:ph idx="3" type="pic"/>
          </p:nvPr>
        </p:nvSpPr>
        <p:spPr>
          <a:xfrm>
            <a:off x="4089953" y="0"/>
            <a:ext cx="4082474" cy="6858000"/>
          </a:xfrm>
          <a:prstGeom prst="rect">
            <a:avLst/>
          </a:prstGeom>
          <a:solidFill>
            <a:srgbClr val="F7F7F7"/>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73" name="Google Shape;73;p13"/>
          <p:cNvSpPr/>
          <p:nvPr>
            <p:ph idx="4" type="pic"/>
          </p:nvPr>
        </p:nvSpPr>
        <p:spPr>
          <a:xfrm>
            <a:off x="8172429" y="0"/>
            <a:ext cx="4055638" cy="6858000"/>
          </a:xfrm>
          <a:prstGeom prst="rect">
            <a:avLst/>
          </a:prstGeom>
          <a:solidFill>
            <a:srgbClr val="F7F7F7"/>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74" name="Google Shape;74;p13"/>
          <p:cNvSpPr/>
          <p:nvPr>
            <p:ph idx="5" type="pic"/>
          </p:nvPr>
        </p:nvSpPr>
        <p:spPr>
          <a:xfrm>
            <a:off x="0" y="6858000"/>
            <a:ext cx="4089952" cy="6858000"/>
          </a:xfrm>
          <a:prstGeom prst="rect">
            <a:avLst/>
          </a:prstGeom>
          <a:solidFill>
            <a:srgbClr val="F7F7F7"/>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75" name="Google Shape;75;p13"/>
          <p:cNvSpPr/>
          <p:nvPr>
            <p:ph idx="6" type="pic"/>
          </p:nvPr>
        </p:nvSpPr>
        <p:spPr>
          <a:xfrm>
            <a:off x="4072706" y="6858000"/>
            <a:ext cx="4099716" cy="6858000"/>
          </a:xfrm>
          <a:prstGeom prst="rect">
            <a:avLst/>
          </a:prstGeom>
          <a:solidFill>
            <a:srgbClr val="F7F7F7"/>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76" name="Google Shape;76;p13"/>
          <p:cNvSpPr/>
          <p:nvPr>
            <p:ph idx="7" type="pic"/>
          </p:nvPr>
        </p:nvSpPr>
        <p:spPr>
          <a:xfrm>
            <a:off x="8172429" y="6858000"/>
            <a:ext cx="4055638" cy="6858000"/>
          </a:xfrm>
          <a:prstGeom prst="rect">
            <a:avLst/>
          </a:prstGeom>
          <a:solidFill>
            <a:srgbClr val="F7F7F7"/>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pic>
        <p:nvPicPr>
          <p:cNvPr id="77" name="Google Shape;77;p13"/>
          <p:cNvPicPr preferRelativeResize="0"/>
          <p:nvPr/>
        </p:nvPicPr>
        <p:blipFill>
          <a:blip r:embed="rId3">
            <a:alphaModFix/>
          </a:blip>
          <a:stretch>
            <a:fillRect/>
          </a:stretch>
        </p:blipFill>
        <p:spPr>
          <a:xfrm>
            <a:off x="20649750" y="416675"/>
            <a:ext cx="3240748" cy="7656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Portfolio Three">
  <p:cSld name="16_Portfolio Three">
    <p:spTree>
      <p:nvGrpSpPr>
        <p:cNvPr id="78" name="Shape 78"/>
        <p:cNvGrpSpPr/>
        <p:nvPr/>
      </p:nvGrpSpPr>
      <p:grpSpPr>
        <a:xfrm>
          <a:off x="0" y="0"/>
          <a:ext cx="0" cy="0"/>
          <a:chOff x="0" y="0"/>
          <a:chExt cx="0" cy="0"/>
        </a:xfrm>
      </p:grpSpPr>
      <p:sp>
        <p:nvSpPr>
          <p:cNvPr id="79" name="Google Shape;79;p14"/>
          <p:cNvSpPr/>
          <p:nvPr>
            <p:ph idx="2" type="pic"/>
          </p:nvPr>
        </p:nvSpPr>
        <p:spPr>
          <a:xfrm>
            <a:off x="12111670" y="0"/>
            <a:ext cx="4061908" cy="6858000"/>
          </a:xfrm>
          <a:prstGeom prst="rect">
            <a:avLst/>
          </a:prstGeom>
          <a:solidFill>
            <a:srgbClr val="F7F7F7"/>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80" name="Google Shape;80;p14"/>
          <p:cNvSpPr/>
          <p:nvPr>
            <p:ph idx="3" type="pic"/>
          </p:nvPr>
        </p:nvSpPr>
        <p:spPr>
          <a:xfrm>
            <a:off x="16163813" y="0"/>
            <a:ext cx="4137530" cy="6858000"/>
          </a:xfrm>
          <a:prstGeom prst="rect">
            <a:avLst/>
          </a:prstGeom>
          <a:solidFill>
            <a:srgbClr val="F7F7F7"/>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81" name="Google Shape;81;p14"/>
          <p:cNvSpPr/>
          <p:nvPr>
            <p:ph idx="4" type="pic"/>
          </p:nvPr>
        </p:nvSpPr>
        <p:spPr>
          <a:xfrm>
            <a:off x="20284102" y="0"/>
            <a:ext cx="4099898" cy="6858000"/>
          </a:xfrm>
          <a:prstGeom prst="rect">
            <a:avLst/>
          </a:prstGeom>
          <a:solidFill>
            <a:srgbClr val="F7F7F7"/>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82" name="Google Shape;82;p14"/>
          <p:cNvSpPr/>
          <p:nvPr>
            <p:ph idx="5" type="pic"/>
          </p:nvPr>
        </p:nvSpPr>
        <p:spPr>
          <a:xfrm>
            <a:off x="12111670" y="6858000"/>
            <a:ext cx="4079152" cy="6858000"/>
          </a:xfrm>
          <a:prstGeom prst="rect">
            <a:avLst/>
          </a:prstGeom>
          <a:solidFill>
            <a:srgbClr val="F7F7F7"/>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83" name="Google Shape;83;p14"/>
          <p:cNvSpPr/>
          <p:nvPr>
            <p:ph idx="6" type="pic"/>
          </p:nvPr>
        </p:nvSpPr>
        <p:spPr>
          <a:xfrm>
            <a:off x="16184378" y="6858000"/>
            <a:ext cx="4088916" cy="6858000"/>
          </a:xfrm>
          <a:prstGeom prst="rect">
            <a:avLst/>
          </a:prstGeom>
          <a:solidFill>
            <a:srgbClr val="F7F7F7"/>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84" name="Google Shape;84;p14"/>
          <p:cNvSpPr/>
          <p:nvPr>
            <p:ph idx="7" type="pic"/>
          </p:nvPr>
        </p:nvSpPr>
        <p:spPr>
          <a:xfrm>
            <a:off x="20284102" y="6858000"/>
            <a:ext cx="4099898" cy="6858000"/>
          </a:xfrm>
          <a:prstGeom prst="rect">
            <a:avLst/>
          </a:prstGeom>
          <a:solidFill>
            <a:srgbClr val="F7F7F7"/>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pic>
        <p:nvPicPr>
          <p:cNvPr id="85" name="Google Shape;85;p14"/>
          <p:cNvPicPr preferRelativeResize="0"/>
          <p:nvPr/>
        </p:nvPicPr>
        <p:blipFill>
          <a:blip r:embed="rId2">
            <a:alphaModFix/>
          </a:blip>
          <a:stretch>
            <a:fillRect/>
          </a:stretch>
        </p:blipFill>
        <p:spPr>
          <a:xfrm>
            <a:off x="351350" y="416675"/>
            <a:ext cx="3240748" cy="76561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Portfolio Three 1">
  <p:cSld name="16_Portfolio Three_1">
    <p:spTree>
      <p:nvGrpSpPr>
        <p:cNvPr id="86" name="Shape 86"/>
        <p:cNvGrpSpPr/>
        <p:nvPr/>
      </p:nvGrpSpPr>
      <p:grpSpPr>
        <a:xfrm>
          <a:off x="0" y="0"/>
          <a:ext cx="0" cy="0"/>
          <a:chOff x="0" y="0"/>
          <a:chExt cx="0" cy="0"/>
        </a:xfrm>
      </p:grpSpPr>
      <p:pic>
        <p:nvPicPr>
          <p:cNvPr id="87" name="Google Shape;87;p15"/>
          <p:cNvPicPr preferRelativeResize="0"/>
          <p:nvPr/>
        </p:nvPicPr>
        <p:blipFill>
          <a:blip r:embed="rId2">
            <a:alphaModFix/>
          </a:blip>
          <a:stretch>
            <a:fillRect/>
          </a:stretch>
        </p:blipFill>
        <p:spPr>
          <a:xfrm>
            <a:off x="351350" y="416675"/>
            <a:ext cx="3240748" cy="765615"/>
          </a:xfrm>
          <a:prstGeom prst="rect">
            <a:avLst/>
          </a:prstGeom>
          <a:noFill/>
          <a:ln>
            <a:noFill/>
          </a:ln>
        </p:spPr>
      </p:pic>
      <p:pic>
        <p:nvPicPr>
          <p:cNvPr id="88" name="Google Shape;88;p15"/>
          <p:cNvPicPr preferRelativeResize="0"/>
          <p:nvPr/>
        </p:nvPicPr>
        <p:blipFill>
          <a:blip r:embed="rId3">
            <a:alphaModFix/>
          </a:blip>
          <a:stretch>
            <a:fillRect/>
          </a:stretch>
        </p:blipFill>
        <p:spPr>
          <a:xfrm>
            <a:off x="0" y="3"/>
            <a:ext cx="24384000" cy="13716000"/>
          </a:xfrm>
          <a:prstGeom prst="rect">
            <a:avLst/>
          </a:prstGeom>
          <a:noFill/>
          <a:ln>
            <a:noFill/>
          </a:ln>
        </p:spPr>
      </p:pic>
      <p:pic>
        <p:nvPicPr>
          <p:cNvPr id="89" name="Google Shape;89;p15"/>
          <p:cNvPicPr preferRelativeResize="0"/>
          <p:nvPr/>
        </p:nvPicPr>
        <p:blipFill>
          <a:blip r:embed="rId4">
            <a:alphaModFix/>
          </a:blip>
          <a:stretch>
            <a:fillRect/>
          </a:stretch>
        </p:blipFill>
        <p:spPr>
          <a:xfrm>
            <a:off x="19390475" y="672124"/>
            <a:ext cx="4258075" cy="10182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ogos">
  <p:cSld name="1_Logos">
    <p:spTree>
      <p:nvGrpSpPr>
        <p:cNvPr id="90" name="Shape 90"/>
        <p:cNvGrpSpPr/>
        <p:nvPr/>
      </p:nvGrpSpPr>
      <p:grpSpPr>
        <a:xfrm>
          <a:off x="0" y="0"/>
          <a:ext cx="0" cy="0"/>
          <a:chOff x="0" y="0"/>
          <a:chExt cx="0" cy="0"/>
        </a:xfrm>
      </p:grpSpPr>
      <p:sp>
        <p:nvSpPr>
          <p:cNvPr id="91" name="Google Shape;91;p16"/>
          <p:cNvSpPr/>
          <p:nvPr>
            <p:ph idx="2" type="pic"/>
          </p:nvPr>
        </p:nvSpPr>
        <p:spPr>
          <a:xfrm>
            <a:off x="1" y="-30477"/>
            <a:ext cx="6088054" cy="8869678"/>
          </a:xfrm>
          <a:prstGeom prst="rect">
            <a:avLst/>
          </a:prstGeom>
          <a:solidFill>
            <a:srgbClr val="F2F2F2"/>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92" name="Google Shape;92;p16"/>
          <p:cNvSpPr/>
          <p:nvPr>
            <p:ph idx="3" type="pic"/>
          </p:nvPr>
        </p:nvSpPr>
        <p:spPr>
          <a:xfrm>
            <a:off x="6088057" y="4876801"/>
            <a:ext cx="6088054" cy="8869678"/>
          </a:xfrm>
          <a:prstGeom prst="rect">
            <a:avLst/>
          </a:prstGeom>
          <a:solidFill>
            <a:srgbClr val="F2F2F2"/>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93" name="Google Shape;93;p16"/>
          <p:cNvSpPr/>
          <p:nvPr>
            <p:ph idx="4" type="pic"/>
          </p:nvPr>
        </p:nvSpPr>
        <p:spPr>
          <a:xfrm>
            <a:off x="12172935" y="-30477"/>
            <a:ext cx="6088054" cy="8869678"/>
          </a:xfrm>
          <a:prstGeom prst="rect">
            <a:avLst/>
          </a:prstGeom>
          <a:solidFill>
            <a:srgbClr val="F2F2F2"/>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94" name="Google Shape;94;p16"/>
          <p:cNvSpPr/>
          <p:nvPr>
            <p:ph idx="5" type="pic"/>
          </p:nvPr>
        </p:nvSpPr>
        <p:spPr>
          <a:xfrm>
            <a:off x="18260994" y="4838701"/>
            <a:ext cx="6110298" cy="8869678"/>
          </a:xfrm>
          <a:prstGeom prst="rect">
            <a:avLst/>
          </a:prstGeom>
          <a:solidFill>
            <a:srgbClr val="F2F2F2"/>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type="tx">
  <p:cSld name="TITLE_AND_BODY">
    <p:spTree>
      <p:nvGrpSpPr>
        <p:cNvPr id="99" name="Shape 99"/>
        <p:cNvGrpSpPr/>
        <p:nvPr/>
      </p:nvGrpSpPr>
      <p:grpSpPr>
        <a:xfrm>
          <a:off x="0" y="0"/>
          <a:ext cx="0" cy="0"/>
          <a:chOff x="0" y="0"/>
          <a:chExt cx="0" cy="0"/>
        </a:xfrm>
      </p:grpSpPr>
      <p:pic>
        <p:nvPicPr>
          <p:cNvPr id="100" name="Google Shape;100;p18"/>
          <p:cNvPicPr preferRelativeResize="0"/>
          <p:nvPr/>
        </p:nvPicPr>
        <p:blipFill>
          <a:blip r:embed="rId2">
            <a:alphaModFix/>
          </a:blip>
          <a:stretch>
            <a:fillRect/>
          </a:stretch>
        </p:blipFill>
        <p:spPr>
          <a:xfrm>
            <a:off x="28107" y="0"/>
            <a:ext cx="24384000" cy="13716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text columns" type="twoColTx">
  <p:cSld name="TITLE_AND_TWO_COLUMNS">
    <p:spTree>
      <p:nvGrpSpPr>
        <p:cNvPr id="101" name="Shape 101"/>
        <p:cNvGrpSpPr/>
        <p:nvPr/>
      </p:nvGrpSpPr>
      <p:grpSpPr>
        <a:xfrm>
          <a:off x="0" y="0"/>
          <a:ext cx="0" cy="0"/>
          <a:chOff x="0" y="0"/>
          <a:chExt cx="0" cy="0"/>
        </a:xfrm>
      </p:grpSpPr>
      <p:pic>
        <p:nvPicPr>
          <p:cNvPr id="102" name="Google Shape;102;p19"/>
          <p:cNvPicPr preferRelativeResize="0"/>
          <p:nvPr/>
        </p:nvPicPr>
        <p:blipFill rotWithShape="1">
          <a:blip r:embed="rId2">
            <a:alphaModFix/>
          </a:blip>
          <a:srcRect b="21667" l="8436" r="59532" t="21388"/>
          <a:stretch/>
        </p:blipFill>
        <p:spPr>
          <a:xfrm>
            <a:off x="2057400" y="2933700"/>
            <a:ext cx="7810500" cy="7810500"/>
          </a:xfrm>
          <a:custGeom>
            <a:rect b="b" l="l" r="r" t="t"/>
            <a:pathLst>
              <a:path extrusionOk="0" h="3905250" w="3905250">
                <a:moveTo>
                  <a:pt x="1952625" y="0"/>
                </a:moveTo>
                <a:cubicBezTo>
                  <a:pt x="3031032" y="0"/>
                  <a:pt x="3905250" y="874218"/>
                  <a:pt x="3905250" y="1952625"/>
                </a:cubicBezTo>
                <a:cubicBezTo>
                  <a:pt x="3905250" y="3031032"/>
                  <a:pt x="3031032" y="3905250"/>
                  <a:pt x="1952625" y="3905250"/>
                </a:cubicBezTo>
                <a:cubicBezTo>
                  <a:pt x="874218" y="3905250"/>
                  <a:pt x="0" y="3031032"/>
                  <a:pt x="0" y="1952625"/>
                </a:cubicBezTo>
                <a:cubicBezTo>
                  <a:pt x="0" y="874218"/>
                  <a:pt x="874218" y="0"/>
                  <a:pt x="1952625" y="0"/>
                </a:cubicBezTo>
                <a:close/>
              </a:path>
            </a:pathLst>
          </a:custGeom>
          <a:noFill/>
          <a:ln>
            <a:noFill/>
          </a:ln>
        </p:spPr>
      </p:pic>
      <p:sp>
        <p:nvSpPr>
          <p:cNvPr id="103" name="Google Shape;103;p19"/>
          <p:cNvSpPr/>
          <p:nvPr/>
        </p:nvSpPr>
        <p:spPr>
          <a:xfrm>
            <a:off x="2057400" y="2971800"/>
            <a:ext cx="7810200" cy="7772400"/>
          </a:xfrm>
          <a:prstGeom prst="ellipse">
            <a:avLst/>
          </a:prstGeom>
          <a:solidFill>
            <a:srgbClr val="2D6BC8"/>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pic>
        <p:nvPicPr>
          <p:cNvPr id="104" name="Google Shape;104;p19"/>
          <p:cNvPicPr preferRelativeResize="0"/>
          <p:nvPr/>
        </p:nvPicPr>
        <p:blipFill rotWithShape="1">
          <a:blip r:embed="rId2">
            <a:alphaModFix/>
          </a:blip>
          <a:srcRect b="63056" l="28203" r="57265" t="11110"/>
          <a:stretch/>
        </p:blipFill>
        <p:spPr>
          <a:xfrm>
            <a:off x="6877052" y="1524000"/>
            <a:ext cx="3543302" cy="3543300"/>
          </a:xfrm>
          <a:custGeom>
            <a:rect b="b" l="l" r="r" t="t"/>
            <a:pathLst>
              <a:path extrusionOk="0" h="1771650" w="1771651">
                <a:moveTo>
                  <a:pt x="885825" y="0"/>
                </a:moveTo>
                <a:cubicBezTo>
                  <a:pt x="1375054" y="0"/>
                  <a:pt x="1771651" y="396597"/>
                  <a:pt x="1771651" y="885825"/>
                </a:cubicBezTo>
                <a:cubicBezTo>
                  <a:pt x="1771651" y="1375054"/>
                  <a:pt x="1375054" y="1771650"/>
                  <a:pt x="885825" y="1771650"/>
                </a:cubicBezTo>
                <a:cubicBezTo>
                  <a:pt x="396597" y="1771650"/>
                  <a:pt x="0" y="1375054"/>
                  <a:pt x="0" y="885825"/>
                </a:cubicBezTo>
                <a:cubicBezTo>
                  <a:pt x="0" y="396597"/>
                  <a:pt x="396597" y="0"/>
                  <a:pt x="885825" y="0"/>
                </a:cubicBezTo>
                <a:close/>
              </a:path>
            </a:pathLst>
          </a:custGeom>
          <a:noFill/>
          <a:ln>
            <a:noFill/>
          </a:ln>
        </p:spPr>
      </p:pic>
      <p:pic>
        <p:nvPicPr>
          <p:cNvPr id="105" name="Google Shape;105;p19"/>
          <p:cNvPicPr preferRelativeResize="0"/>
          <p:nvPr/>
        </p:nvPicPr>
        <p:blipFill rotWithShape="1">
          <a:blip r:embed="rId2">
            <a:alphaModFix/>
          </a:blip>
          <a:srcRect b="37221" l="35468" r="49999" t="36944"/>
          <a:stretch/>
        </p:blipFill>
        <p:spPr>
          <a:xfrm>
            <a:off x="8648700" y="5067300"/>
            <a:ext cx="3543300" cy="3543300"/>
          </a:xfrm>
          <a:custGeom>
            <a:rect b="b" l="l" r="r" t="t"/>
            <a:pathLst>
              <a:path extrusionOk="0" h="1771650" w="1771650">
                <a:moveTo>
                  <a:pt x="885826" y="0"/>
                </a:moveTo>
                <a:cubicBezTo>
                  <a:pt x="1375054" y="0"/>
                  <a:pt x="1771650" y="396597"/>
                  <a:pt x="1771650" y="885825"/>
                </a:cubicBezTo>
                <a:cubicBezTo>
                  <a:pt x="1771650" y="1375054"/>
                  <a:pt x="1375054" y="1771650"/>
                  <a:pt x="885826" y="1771650"/>
                </a:cubicBezTo>
                <a:cubicBezTo>
                  <a:pt x="396597" y="1771650"/>
                  <a:pt x="0" y="1375054"/>
                  <a:pt x="0" y="885825"/>
                </a:cubicBezTo>
                <a:cubicBezTo>
                  <a:pt x="0" y="396597"/>
                  <a:pt x="396597" y="0"/>
                  <a:pt x="885826" y="0"/>
                </a:cubicBezTo>
                <a:close/>
              </a:path>
            </a:pathLst>
          </a:custGeom>
          <a:noFill/>
          <a:ln>
            <a:noFill/>
          </a:ln>
        </p:spPr>
      </p:pic>
      <p:pic>
        <p:nvPicPr>
          <p:cNvPr id="106" name="Google Shape;106;p19"/>
          <p:cNvPicPr preferRelativeResize="0"/>
          <p:nvPr/>
        </p:nvPicPr>
        <p:blipFill rotWithShape="1">
          <a:blip r:embed="rId2">
            <a:alphaModFix/>
          </a:blip>
          <a:srcRect b="11389" l="28203" r="57265" t="62777"/>
          <a:stretch/>
        </p:blipFill>
        <p:spPr>
          <a:xfrm>
            <a:off x="6877052" y="8610600"/>
            <a:ext cx="3543302" cy="3543300"/>
          </a:xfrm>
          <a:custGeom>
            <a:rect b="b" l="l" r="r" t="t"/>
            <a:pathLst>
              <a:path extrusionOk="0" h="1771650" w="1771651">
                <a:moveTo>
                  <a:pt x="885825" y="0"/>
                </a:moveTo>
                <a:cubicBezTo>
                  <a:pt x="1375054" y="0"/>
                  <a:pt x="1771651" y="396597"/>
                  <a:pt x="1771651" y="885825"/>
                </a:cubicBezTo>
                <a:cubicBezTo>
                  <a:pt x="1771651" y="1375054"/>
                  <a:pt x="1375054" y="1771650"/>
                  <a:pt x="885825" y="1771650"/>
                </a:cubicBezTo>
                <a:cubicBezTo>
                  <a:pt x="396597" y="1771650"/>
                  <a:pt x="0" y="1375054"/>
                  <a:pt x="0" y="885825"/>
                </a:cubicBezTo>
                <a:cubicBezTo>
                  <a:pt x="0" y="396597"/>
                  <a:pt x="396597" y="0"/>
                  <a:pt x="885825" y="0"/>
                </a:cubicBezTo>
                <a:close/>
              </a:path>
            </a:pathLst>
          </a:custGeom>
          <a:noFill/>
          <a:ln>
            <a:noFill/>
          </a:ln>
        </p:spPr>
      </p:pic>
      <p:sp>
        <p:nvSpPr>
          <p:cNvPr id="107" name="Google Shape;107;p19"/>
          <p:cNvSpPr txBox="1"/>
          <p:nvPr/>
        </p:nvSpPr>
        <p:spPr>
          <a:xfrm>
            <a:off x="20924450" y="346000"/>
            <a:ext cx="3030000" cy="7308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US" sz="2000">
                <a:solidFill>
                  <a:srgbClr val="073763"/>
                </a:solidFill>
                <a:latin typeface="Poppins"/>
                <a:ea typeface="Poppins"/>
                <a:cs typeface="Poppins"/>
                <a:sym typeface="Poppins"/>
              </a:rPr>
              <a:t>www.knoldus.com</a:t>
            </a:r>
            <a:endParaRPr sz="2800">
              <a:solidFill>
                <a:srgbClr val="073763"/>
              </a:solidFill>
              <a:latin typeface="Proxima Nova"/>
              <a:ea typeface="Proxima Nova"/>
              <a:cs typeface="Proxima Nova"/>
              <a:sym typeface="Proxima Nova"/>
            </a:endParaRPr>
          </a:p>
        </p:txBody>
      </p:sp>
      <p:pic>
        <p:nvPicPr>
          <p:cNvPr id="108" name="Google Shape;108;p19"/>
          <p:cNvPicPr preferRelativeResize="0"/>
          <p:nvPr/>
        </p:nvPicPr>
        <p:blipFill>
          <a:blip r:embed="rId3">
            <a:alphaModFix/>
          </a:blip>
          <a:stretch>
            <a:fillRect/>
          </a:stretch>
        </p:blipFill>
        <p:spPr>
          <a:xfrm>
            <a:off x="20686894" y="12382545"/>
            <a:ext cx="3029999" cy="9399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noFill/>
      </p:bgPr>
    </p:bg>
    <p:spTree>
      <p:nvGrpSpPr>
        <p:cNvPr id="109" name="Shape 109"/>
        <p:cNvGrpSpPr/>
        <p:nvPr/>
      </p:nvGrpSpPr>
      <p:grpSpPr>
        <a:xfrm>
          <a:off x="0" y="0"/>
          <a:ext cx="0" cy="0"/>
          <a:chOff x="0" y="0"/>
          <a:chExt cx="0" cy="0"/>
        </a:xfrm>
      </p:grpSpPr>
      <p:pic>
        <p:nvPicPr>
          <p:cNvPr id="110" name="Google Shape;110;p20"/>
          <p:cNvPicPr preferRelativeResize="0"/>
          <p:nvPr/>
        </p:nvPicPr>
        <p:blipFill>
          <a:blip r:embed="rId2">
            <a:alphaModFix/>
          </a:blip>
          <a:stretch>
            <a:fillRect/>
          </a:stretch>
        </p:blipFill>
        <p:spPr>
          <a:xfrm>
            <a:off x="0" y="0"/>
            <a:ext cx="24384000" cy="13716011"/>
          </a:xfrm>
          <a:prstGeom prst="rect">
            <a:avLst/>
          </a:prstGeom>
          <a:noFill/>
          <a:ln>
            <a:noFill/>
          </a:ln>
        </p:spPr>
      </p:pic>
      <p:pic>
        <p:nvPicPr>
          <p:cNvPr id="111" name="Google Shape;111;p20"/>
          <p:cNvPicPr preferRelativeResize="0"/>
          <p:nvPr/>
        </p:nvPicPr>
        <p:blipFill>
          <a:blip r:embed="rId3">
            <a:alphaModFix/>
          </a:blip>
          <a:stretch>
            <a:fillRect/>
          </a:stretch>
        </p:blipFill>
        <p:spPr>
          <a:xfrm>
            <a:off x="293344" y="12454695"/>
            <a:ext cx="3029999" cy="9399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12" name="Shape 112"/>
        <p:cNvGrpSpPr/>
        <p:nvPr/>
      </p:nvGrpSpPr>
      <p:grpSpPr>
        <a:xfrm>
          <a:off x="0" y="0"/>
          <a:ext cx="0" cy="0"/>
          <a:chOff x="0" y="0"/>
          <a:chExt cx="0" cy="0"/>
        </a:xfrm>
      </p:grpSpPr>
      <p:sp>
        <p:nvSpPr>
          <p:cNvPr id="113" name="Google Shape;113;p21"/>
          <p:cNvSpPr txBox="1"/>
          <p:nvPr>
            <p:ph type="title"/>
          </p:nvPr>
        </p:nvSpPr>
        <p:spPr>
          <a:xfrm>
            <a:off x="831200" y="1186733"/>
            <a:ext cx="22721400" cy="1527000"/>
          </a:xfrm>
          <a:prstGeom prst="rect">
            <a:avLst/>
          </a:prstGeom>
        </p:spPr>
        <p:txBody>
          <a:bodyPr anchorCtr="0" anchor="t" bIns="243800" lIns="243800" spcFirstLastPara="1" rIns="243800" wrap="square" tIns="243800">
            <a:noAutofit/>
          </a:bodyPr>
          <a:lstStyle>
            <a:lvl1pPr lvl="0">
              <a:spcBef>
                <a:spcPts val="0"/>
              </a:spcBef>
              <a:spcAft>
                <a:spcPts val="0"/>
              </a:spcAft>
              <a:buSzPts val="7400"/>
              <a:buNone/>
              <a:defRPr/>
            </a:lvl1pPr>
            <a:lvl2pPr lvl="1">
              <a:spcBef>
                <a:spcPts val="0"/>
              </a:spcBef>
              <a:spcAft>
                <a:spcPts val="0"/>
              </a:spcAft>
              <a:buSzPts val="7400"/>
              <a:buNone/>
              <a:defRPr/>
            </a:lvl2pPr>
            <a:lvl3pPr lvl="2">
              <a:spcBef>
                <a:spcPts val="0"/>
              </a:spcBef>
              <a:spcAft>
                <a:spcPts val="0"/>
              </a:spcAft>
              <a:buSzPts val="7400"/>
              <a:buNone/>
              <a:defRPr/>
            </a:lvl3pPr>
            <a:lvl4pPr lvl="3">
              <a:spcBef>
                <a:spcPts val="0"/>
              </a:spcBef>
              <a:spcAft>
                <a:spcPts val="0"/>
              </a:spcAft>
              <a:buSzPts val="7400"/>
              <a:buNone/>
              <a:defRPr/>
            </a:lvl4pPr>
            <a:lvl5pPr lvl="4">
              <a:spcBef>
                <a:spcPts val="0"/>
              </a:spcBef>
              <a:spcAft>
                <a:spcPts val="0"/>
              </a:spcAft>
              <a:buSzPts val="7400"/>
              <a:buNone/>
              <a:defRPr/>
            </a:lvl5pPr>
            <a:lvl6pPr lvl="5">
              <a:spcBef>
                <a:spcPts val="0"/>
              </a:spcBef>
              <a:spcAft>
                <a:spcPts val="0"/>
              </a:spcAft>
              <a:buSzPts val="7400"/>
              <a:buNone/>
              <a:defRPr/>
            </a:lvl6pPr>
            <a:lvl7pPr lvl="6">
              <a:spcBef>
                <a:spcPts val="0"/>
              </a:spcBef>
              <a:spcAft>
                <a:spcPts val="0"/>
              </a:spcAft>
              <a:buSzPts val="7400"/>
              <a:buNone/>
              <a:defRPr/>
            </a:lvl7pPr>
            <a:lvl8pPr lvl="7">
              <a:spcBef>
                <a:spcPts val="0"/>
              </a:spcBef>
              <a:spcAft>
                <a:spcPts val="0"/>
              </a:spcAft>
              <a:buSzPts val="7400"/>
              <a:buNone/>
              <a:defRPr/>
            </a:lvl8pPr>
            <a:lvl9pPr lvl="8">
              <a:spcBef>
                <a:spcPts val="0"/>
              </a:spcBef>
              <a:spcAft>
                <a:spcPts val="0"/>
              </a:spcAft>
              <a:buSzPts val="7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3" name="Shape 13"/>
        <p:cNvGrpSpPr/>
        <p:nvPr/>
      </p:nvGrpSpPr>
      <p:grpSpPr>
        <a:xfrm>
          <a:off x="0" y="0"/>
          <a:ext cx="0" cy="0"/>
          <a:chOff x="0" y="0"/>
          <a:chExt cx="0" cy="0"/>
        </a:xfrm>
      </p:grpSpPr>
      <p:sp>
        <p:nvSpPr>
          <p:cNvPr id="14" name="Google Shape;14;p3"/>
          <p:cNvSpPr txBox="1"/>
          <p:nvPr>
            <p:ph type="title"/>
          </p:nvPr>
        </p:nvSpPr>
        <p:spPr>
          <a:xfrm>
            <a:off x="1676400" y="663803"/>
            <a:ext cx="21031199" cy="1163097"/>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dk2"/>
              </a:buClr>
              <a:buSzPts val="7400"/>
              <a:buFont typeface="Open Sans Light"/>
              <a:buNone/>
              <a:defRPr b="0" i="0" sz="7400" u="none" cap="none" strike="noStrike">
                <a:solidFill>
                  <a:schemeClr val="dk2"/>
                </a:solidFill>
                <a:latin typeface="Open Sans Light"/>
                <a:ea typeface="Open Sans Light"/>
                <a:cs typeface="Open Sans Light"/>
                <a:sym typeface="Open Sans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 name="Google Shape;15;p3"/>
          <p:cNvSpPr txBox="1"/>
          <p:nvPr>
            <p:ph idx="1" type="body"/>
          </p:nvPr>
        </p:nvSpPr>
        <p:spPr>
          <a:xfrm>
            <a:off x="1676400" y="1855512"/>
            <a:ext cx="21031199" cy="444500"/>
          </a:xfrm>
          <a:prstGeom prst="rect">
            <a:avLst/>
          </a:prstGeom>
          <a:noFill/>
          <a:ln>
            <a:noFill/>
          </a:ln>
        </p:spPr>
        <p:txBody>
          <a:bodyPr anchorCtr="0" anchor="t" bIns="0" lIns="0" spcFirstLastPara="1" rIns="0" wrap="square" tIns="0">
            <a:noAutofit/>
          </a:bodyPr>
          <a:lstStyle>
            <a:lvl1pPr indent="-228600" lvl="0" marL="45720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Open Sans Light"/>
                <a:ea typeface="Open Sans Light"/>
                <a:cs typeface="Open Sans Light"/>
                <a:sym typeface="Open Sans Light"/>
              </a:defRPr>
            </a:lvl1pPr>
            <a:lvl2pPr indent="-228600" lvl="1" marL="914400" marR="0" rtl="0" algn="ctr">
              <a:lnSpc>
                <a:spcPct val="100000"/>
              </a:lnSpc>
              <a:spcBef>
                <a:spcPts val="1000"/>
              </a:spcBef>
              <a:spcAft>
                <a:spcPts val="0"/>
              </a:spcAft>
              <a:buClr>
                <a:schemeClr val="dk1"/>
              </a:buClr>
              <a:buSzPts val="2600"/>
              <a:buFont typeface="Arial"/>
              <a:buNone/>
              <a:defRPr b="0" i="0" sz="2600" u="none" cap="none" strike="noStrike">
                <a:solidFill>
                  <a:schemeClr val="dk1"/>
                </a:solidFill>
                <a:latin typeface="Roboto"/>
                <a:ea typeface="Roboto"/>
                <a:cs typeface="Roboto"/>
                <a:sym typeface="Roboto"/>
              </a:defRPr>
            </a:lvl2pPr>
            <a:lvl3pPr indent="-228600" lvl="2" marL="1371600" marR="0" rtl="0" algn="ctr">
              <a:lnSpc>
                <a:spcPct val="100000"/>
              </a:lnSpc>
              <a:spcBef>
                <a:spcPts val="1000"/>
              </a:spcBef>
              <a:spcAft>
                <a:spcPts val="0"/>
              </a:spcAft>
              <a:buClr>
                <a:schemeClr val="dk1"/>
              </a:buClr>
              <a:buSzPts val="2600"/>
              <a:buFont typeface="Arial"/>
              <a:buNone/>
              <a:defRPr b="0" i="0" sz="2600" u="none" cap="none" strike="noStrike">
                <a:solidFill>
                  <a:schemeClr val="dk1"/>
                </a:solidFill>
                <a:latin typeface="Roboto"/>
                <a:ea typeface="Roboto"/>
                <a:cs typeface="Roboto"/>
                <a:sym typeface="Roboto"/>
              </a:defRPr>
            </a:lvl3pPr>
            <a:lvl4pPr indent="-228600" lvl="3" marL="1828800" marR="0" rtl="0" algn="ctr">
              <a:lnSpc>
                <a:spcPct val="100000"/>
              </a:lnSpc>
              <a:spcBef>
                <a:spcPts val="1000"/>
              </a:spcBef>
              <a:spcAft>
                <a:spcPts val="0"/>
              </a:spcAft>
              <a:buClr>
                <a:schemeClr val="dk1"/>
              </a:buClr>
              <a:buSzPts val="2600"/>
              <a:buFont typeface="Arial"/>
              <a:buNone/>
              <a:defRPr b="0" i="0" sz="2600" u="none" cap="none" strike="noStrike">
                <a:solidFill>
                  <a:schemeClr val="dk1"/>
                </a:solidFill>
                <a:latin typeface="Roboto"/>
                <a:ea typeface="Roboto"/>
                <a:cs typeface="Roboto"/>
                <a:sym typeface="Roboto"/>
              </a:defRPr>
            </a:lvl4pPr>
            <a:lvl5pPr indent="-228600" lvl="4" marL="2286000" marR="0" rtl="0" algn="ctr">
              <a:lnSpc>
                <a:spcPct val="100000"/>
              </a:lnSpc>
              <a:spcBef>
                <a:spcPts val="1000"/>
              </a:spcBef>
              <a:spcAft>
                <a:spcPts val="0"/>
              </a:spcAft>
              <a:buClr>
                <a:schemeClr val="dk1"/>
              </a:buClr>
              <a:buSzPts val="2600"/>
              <a:buFont typeface="Arial"/>
              <a:buNone/>
              <a:defRPr b="0" i="0" sz="2600" u="none" cap="none" strike="noStrike">
                <a:solidFill>
                  <a:schemeClr val="dk1"/>
                </a:solidFill>
                <a:latin typeface="Roboto"/>
                <a:ea typeface="Roboto"/>
                <a:cs typeface="Roboto"/>
                <a:sym typeface="Roboto"/>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pic>
        <p:nvPicPr>
          <p:cNvPr descr="A picture containing indoor&#10;&#10;Description generated with high confidence" id="16" name="Google Shape;16;p3"/>
          <p:cNvPicPr preferRelativeResize="0"/>
          <p:nvPr/>
        </p:nvPicPr>
        <p:blipFill rotWithShape="1">
          <a:blip r:embed="rId2">
            <a:alphaModFix/>
          </a:blip>
          <a:srcRect b="0" l="0" r="0" t="0"/>
          <a:stretch/>
        </p:blipFill>
        <p:spPr>
          <a:xfrm>
            <a:off x="1" y="12528110"/>
            <a:ext cx="24346291" cy="1077054"/>
          </a:xfrm>
          <a:prstGeom prst="rect">
            <a:avLst/>
          </a:prstGeom>
          <a:noFill/>
          <a:ln>
            <a:noFill/>
          </a:ln>
        </p:spPr>
      </p:pic>
      <p:pic>
        <p:nvPicPr>
          <p:cNvPr id="17" name="Google Shape;17;p3"/>
          <p:cNvPicPr preferRelativeResize="0"/>
          <p:nvPr/>
        </p:nvPicPr>
        <p:blipFill>
          <a:blip r:embed="rId3">
            <a:alphaModFix/>
          </a:blip>
          <a:stretch>
            <a:fillRect/>
          </a:stretch>
        </p:blipFill>
        <p:spPr>
          <a:xfrm>
            <a:off x="20649750" y="416675"/>
            <a:ext cx="3240748" cy="765615"/>
          </a:xfrm>
          <a:prstGeom prst="rect">
            <a:avLst/>
          </a:prstGeom>
          <a:noFill/>
          <a:ln>
            <a:noFill/>
          </a:ln>
        </p:spPr>
      </p:pic>
    </p:spTree>
  </p:cSld>
  <p:clrMapOvr>
    <a:masterClrMapping/>
  </p:clrMapOvr>
  <p:extLst>
    <p:ext uri="{DCECCB84-F9BA-43D5-87BE-67443E8EF086}">
      <p15:sldGuideLst>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ayout">
  <p:cSld name="CAPTION_ONLY">
    <p:spTree>
      <p:nvGrpSpPr>
        <p:cNvPr id="114" name="Shape 11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15" name="Shape 115"/>
        <p:cNvGrpSpPr/>
        <p:nvPr/>
      </p:nvGrpSpPr>
      <p:grpSpPr>
        <a:xfrm>
          <a:off x="0" y="0"/>
          <a:ext cx="0" cy="0"/>
          <a:chOff x="0" y="0"/>
          <a:chExt cx="0" cy="0"/>
        </a:xfrm>
      </p:grpSpPr>
      <p:pic>
        <p:nvPicPr>
          <p:cNvPr id="116" name="Google Shape;116;p23"/>
          <p:cNvPicPr preferRelativeResize="0"/>
          <p:nvPr/>
        </p:nvPicPr>
        <p:blipFill>
          <a:blip r:embed="rId2">
            <a:alphaModFix/>
          </a:blip>
          <a:stretch>
            <a:fillRect/>
          </a:stretch>
        </p:blipFill>
        <p:spPr>
          <a:xfrm>
            <a:off x="0" y="0"/>
            <a:ext cx="24384000" cy="13716011"/>
          </a:xfrm>
          <a:prstGeom prst="rect">
            <a:avLst/>
          </a:prstGeom>
          <a:noFill/>
          <a:ln>
            <a:noFill/>
          </a:ln>
        </p:spPr>
      </p:pic>
      <p:pic>
        <p:nvPicPr>
          <p:cNvPr id="117" name="Google Shape;117;p23"/>
          <p:cNvPicPr preferRelativeResize="0"/>
          <p:nvPr/>
        </p:nvPicPr>
        <p:blipFill>
          <a:blip r:embed="rId3">
            <a:alphaModFix/>
          </a:blip>
          <a:stretch>
            <a:fillRect/>
          </a:stretch>
        </p:blipFill>
        <p:spPr>
          <a:xfrm>
            <a:off x="20754449" y="12353350"/>
            <a:ext cx="3356797" cy="104139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18" name="Shape 118"/>
        <p:cNvGrpSpPr/>
        <p:nvPr/>
      </p:nvGrpSpPr>
      <p:grpSpPr>
        <a:xfrm>
          <a:off x="0" y="0"/>
          <a:ext cx="0" cy="0"/>
          <a:chOff x="0" y="0"/>
          <a:chExt cx="0" cy="0"/>
        </a:xfrm>
      </p:grpSpPr>
      <p:pic>
        <p:nvPicPr>
          <p:cNvPr id="119" name="Google Shape;119;p24"/>
          <p:cNvPicPr preferRelativeResize="0"/>
          <p:nvPr/>
        </p:nvPicPr>
        <p:blipFill>
          <a:blip r:embed="rId2">
            <a:alphaModFix/>
          </a:blip>
          <a:stretch>
            <a:fillRect/>
          </a:stretch>
        </p:blipFill>
        <p:spPr>
          <a:xfrm>
            <a:off x="0" y="0"/>
            <a:ext cx="24384000" cy="13716011"/>
          </a:xfrm>
          <a:prstGeom prst="rect">
            <a:avLst/>
          </a:prstGeom>
          <a:noFill/>
          <a:ln>
            <a:noFill/>
          </a:ln>
        </p:spPr>
      </p:pic>
      <p:pic>
        <p:nvPicPr>
          <p:cNvPr id="120" name="Google Shape;120;p24"/>
          <p:cNvPicPr preferRelativeResize="0"/>
          <p:nvPr/>
        </p:nvPicPr>
        <p:blipFill>
          <a:blip r:embed="rId3">
            <a:alphaModFix/>
          </a:blip>
          <a:stretch>
            <a:fillRect/>
          </a:stretch>
        </p:blipFill>
        <p:spPr>
          <a:xfrm>
            <a:off x="216549" y="12425550"/>
            <a:ext cx="3356797" cy="104139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21" name="Shape 121"/>
        <p:cNvGrpSpPr/>
        <p:nvPr/>
      </p:nvGrpSpPr>
      <p:grpSpPr>
        <a:xfrm>
          <a:off x="0" y="0"/>
          <a:ext cx="0" cy="0"/>
          <a:chOff x="0" y="0"/>
          <a:chExt cx="0" cy="0"/>
        </a:xfrm>
      </p:grpSpPr>
      <p:pic>
        <p:nvPicPr>
          <p:cNvPr id="122" name="Google Shape;122;p25"/>
          <p:cNvPicPr preferRelativeResize="0"/>
          <p:nvPr/>
        </p:nvPicPr>
        <p:blipFill>
          <a:blip r:embed="rId2">
            <a:alphaModFix/>
          </a:blip>
          <a:stretch>
            <a:fillRect/>
          </a:stretch>
        </p:blipFill>
        <p:spPr>
          <a:xfrm>
            <a:off x="0" y="0"/>
            <a:ext cx="24384000" cy="13716011"/>
          </a:xfrm>
          <a:prstGeom prst="rect">
            <a:avLst/>
          </a:prstGeom>
          <a:noFill/>
          <a:ln>
            <a:noFill/>
          </a:ln>
        </p:spPr>
      </p:pic>
      <p:pic>
        <p:nvPicPr>
          <p:cNvPr id="123" name="Google Shape;123;p25"/>
          <p:cNvPicPr preferRelativeResize="0"/>
          <p:nvPr/>
        </p:nvPicPr>
        <p:blipFill>
          <a:blip r:embed="rId3">
            <a:alphaModFix/>
          </a:blip>
          <a:stretch>
            <a:fillRect/>
          </a:stretch>
        </p:blipFill>
        <p:spPr>
          <a:xfrm>
            <a:off x="20754449" y="12353350"/>
            <a:ext cx="3356797" cy="104139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24" name="Shape 124"/>
        <p:cNvGrpSpPr/>
        <p:nvPr/>
      </p:nvGrpSpPr>
      <p:grpSpPr>
        <a:xfrm>
          <a:off x="0" y="0"/>
          <a:ext cx="0" cy="0"/>
          <a:chOff x="0" y="0"/>
          <a:chExt cx="0" cy="0"/>
        </a:xfrm>
      </p:grpSpPr>
      <p:pic>
        <p:nvPicPr>
          <p:cNvPr id="125" name="Google Shape;125;p26"/>
          <p:cNvPicPr preferRelativeResize="0"/>
          <p:nvPr/>
        </p:nvPicPr>
        <p:blipFill>
          <a:blip r:embed="rId2">
            <a:alphaModFix/>
          </a:blip>
          <a:stretch>
            <a:fillRect/>
          </a:stretch>
        </p:blipFill>
        <p:spPr>
          <a:xfrm>
            <a:off x="0" y="0"/>
            <a:ext cx="24384000" cy="13716011"/>
          </a:xfrm>
          <a:prstGeom prst="rect">
            <a:avLst/>
          </a:prstGeom>
          <a:noFill/>
          <a:ln>
            <a:noFill/>
          </a:ln>
        </p:spPr>
      </p:pic>
      <p:pic>
        <p:nvPicPr>
          <p:cNvPr id="126" name="Google Shape;126;p26"/>
          <p:cNvPicPr preferRelativeResize="0"/>
          <p:nvPr/>
        </p:nvPicPr>
        <p:blipFill>
          <a:blip r:embed="rId3">
            <a:alphaModFix/>
          </a:blip>
          <a:stretch>
            <a:fillRect/>
          </a:stretch>
        </p:blipFill>
        <p:spPr>
          <a:xfrm>
            <a:off x="20754449" y="12353350"/>
            <a:ext cx="3356797" cy="104139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127" name="Shape 127"/>
        <p:cNvGrpSpPr/>
        <p:nvPr/>
      </p:nvGrpSpPr>
      <p:grpSpPr>
        <a:xfrm>
          <a:off x="0" y="0"/>
          <a:ext cx="0" cy="0"/>
          <a:chOff x="0" y="0"/>
          <a:chExt cx="0" cy="0"/>
        </a:xfrm>
      </p:grpSpPr>
      <p:pic>
        <p:nvPicPr>
          <p:cNvPr id="128" name="Google Shape;128;p27"/>
          <p:cNvPicPr preferRelativeResize="0"/>
          <p:nvPr/>
        </p:nvPicPr>
        <p:blipFill>
          <a:blip r:embed="rId2">
            <a:alphaModFix/>
          </a:blip>
          <a:stretch>
            <a:fillRect/>
          </a:stretch>
        </p:blipFill>
        <p:spPr>
          <a:xfrm>
            <a:off x="-164450" y="0"/>
            <a:ext cx="24548448" cy="13808513"/>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129" name="Shape 129"/>
        <p:cNvGrpSpPr/>
        <p:nvPr/>
      </p:nvGrpSpPr>
      <p:grpSpPr>
        <a:xfrm>
          <a:off x="0" y="0"/>
          <a:ext cx="0" cy="0"/>
          <a:chOff x="0" y="0"/>
          <a:chExt cx="0" cy="0"/>
        </a:xfrm>
      </p:grpSpPr>
      <p:pic>
        <p:nvPicPr>
          <p:cNvPr id="130" name="Google Shape;130;p28"/>
          <p:cNvPicPr preferRelativeResize="0"/>
          <p:nvPr/>
        </p:nvPicPr>
        <p:blipFill>
          <a:blip r:embed="rId2">
            <a:alphaModFix/>
          </a:blip>
          <a:stretch>
            <a:fillRect/>
          </a:stretch>
        </p:blipFill>
        <p:spPr>
          <a:xfrm>
            <a:off x="0" y="0"/>
            <a:ext cx="24384000" cy="1371601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ayout">
  <p:cSld name="6_Custom Layout">
    <p:spTree>
      <p:nvGrpSpPr>
        <p:cNvPr id="131" name="Shape 131"/>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132" name="Shape 132"/>
        <p:cNvGrpSpPr/>
        <p:nvPr/>
      </p:nvGrpSpPr>
      <p:grpSpPr>
        <a:xfrm>
          <a:off x="0" y="0"/>
          <a:ext cx="0" cy="0"/>
          <a:chOff x="0" y="0"/>
          <a:chExt cx="0" cy="0"/>
        </a:xfrm>
      </p:grpSpPr>
      <p:pic>
        <p:nvPicPr>
          <p:cNvPr id="133" name="Google Shape;133;p30"/>
          <p:cNvPicPr preferRelativeResize="0"/>
          <p:nvPr/>
        </p:nvPicPr>
        <p:blipFill>
          <a:blip r:embed="rId2">
            <a:alphaModFix/>
          </a:blip>
          <a:stretch>
            <a:fillRect/>
          </a:stretch>
        </p:blipFill>
        <p:spPr>
          <a:xfrm>
            <a:off x="0" y="0"/>
            <a:ext cx="24384000" cy="13716011"/>
          </a:xfrm>
          <a:prstGeom prst="rect">
            <a:avLst/>
          </a:prstGeom>
          <a:noFill/>
          <a:ln>
            <a:noFill/>
          </a:ln>
        </p:spPr>
      </p:pic>
      <p:pic>
        <p:nvPicPr>
          <p:cNvPr id="134" name="Google Shape;134;p30"/>
          <p:cNvPicPr preferRelativeResize="0"/>
          <p:nvPr/>
        </p:nvPicPr>
        <p:blipFill>
          <a:blip r:embed="rId3">
            <a:alphaModFix/>
          </a:blip>
          <a:stretch>
            <a:fillRect/>
          </a:stretch>
        </p:blipFill>
        <p:spPr>
          <a:xfrm>
            <a:off x="0" y="0"/>
            <a:ext cx="24384000" cy="137160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135" name="Shape 135"/>
        <p:cNvGrpSpPr/>
        <p:nvPr/>
      </p:nvGrpSpPr>
      <p:grpSpPr>
        <a:xfrm>
          <a:off x="0" y="0"/>
          <a:ext cx="0" cy="0"/>
          <a:chOff x="0" y="0"/>
          <a:chExt cx="0" cy="0"/>
        </a:xfrm>
      </p:grpSpPr>
      <p:pic>
        <p:nvPicPr>
          <p:cNvPr id="136" name="Google Shape;136;p31"/>
          <p:cNvPicPr preferRelativeResize="0"/>
          <p:nvPr/>
        </p:nvPicPr>
        <p:blipFill>
          <a:blip r:embed="rId2">
            <a:alphaModFix/>
          </a:blip>
          <a:stretch>
            <a:fillRect/>
          </a:stretch>
        </p:blipFill>
        <p:spPr>
          <a:xfrm>
            <a:off x="0" y="0"/>
            <a:ext cx="24383981" cy="13716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Picture at Left">
  <p:cSld name="Slide with Picture at Left">
    <p:spTree>
      <p:nvGrpSpPr>
        <p:cNvPr id="18" name="Shape 18"/>
        <p:cNvGrpSpPr/>
        <p:nvPr/>
      </p:nvGrpSpPr>
      <p:grpSpPr>
        <a:xfrm>
          <a:off x="0" y="0"/>
          <a:ext cx="0" cy="0"/>
          <a:chOff x="0" y="0"/>
          <a:chExt cx="0" cy="0"/>
        </a:xfrm>
      </p:grpSpPr>
      <p:sp>
        <p:nvSpPr>
          <p:cNvPr id="19" name="Google Shape;19;p4"/>
          <p:cNvSpPr txBox="1"/>
          <p:nvPr>
            <p:ph type="title"/>
          </p:nvPr>
        </p:nvSpPr>
        <p:spPr>
          <a:xfrm>
            <a:off x="13652400" y="1383778"/>
            <a:ext cx="9055200" cy="1163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2"/>
              </a:buClr>
              <a:buSzPts val="7400"/>
              <a:buFont typeface="Open Sans Light"/>
              <a:buNone/>
              <a:defRPr b="0" i="0" sz="7400" u="none" cap="none" strike="noStrike">
                <a:solidFill>
                  <a:schemeClr val="dk2"/>
                </a:solidFill>
                <a:latin typeface="Open Sans Light"/>
                <a:ea typeface="Open Sans Light"/>
                <a:cs typeface="Open Sans Light"/>
                <a:sym typeface="Open Sans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 name="Google Shape;20;p4"/>
          <p:cNvSpPr txBox="1"/>
          <p:nvPr>
            <p:ph idx="1" type="body"/>
          </p:nvPr>
        </p:nvSpPr>
        <p:spPr>
          <a:xfrm>
            <a:off x="13879475" y="4065976"/>
            <a:ext cx="9055200" cy="5985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2800"/>
              <a:buFont typeface="Arial"/>
              <a:buNone/>
              <a:defRPr b="0" i="0" sz="2800" u="none" cap="none" strike="noStrike">
                <a:solidFill>
                  <a:schemeClr val="dk2"/>
                </a:solidFill>
                <a:latin typeface="Open Sans Light"/>
                <a:ea typeface="Open Sans Light"/>
                <a:cs typeface="Open Sans Light"/>
                <a:sym typeface="Open Sans Light"/>
              </a:defRPr>
            </a:lvl1pPr>
            <a:lvl2pPr indent="-228600" lvl="1" marL="914400" marR="0" rtl="0" algn="ctr">
              <a:lnSpc>
                <a:spcPct val="100000"/>
              </a:lnSpc>
              <a:spcBef>
                <a:spcPts val="1000"/>
              </a:spcBef>
              <a:spcAft>
                <a:spcPts val="0"/>
              </a:spcAft>
              <a:buClr>
                <a:schemeClr val="dk1"/>
              </a:buClr>
              <a:buSzPts val="2600"/>
              <a:buFont typeface="Arial"/>
              <a:buNone/>
              <a:defRPr b="0" i="0" sz="2600" u="none" cap="none" strike="noStrike">
                <a:solidFill>
                  <a:schemeClr val="dk1"/>
                </a:solidFill>
                <a:latin typeface="Roboto"/>
                <a:ea typeface="Roboto"/>
                <a:cs typeface="Roboto"/>
                <a:sym typeface="Roboto"/>
              </a:defRPr>
            </a:lvl2pPr>
            <a:lvl3pPr indent="-228600" lvl="2" marL="1371600" marR="0" rtl="0" algn="ctr">
              <a:lnSpc>
                <a:spcPct val="100000"/>
              </a:lnSpc>
              <a:spcBef>
                <a:spcPts val="1000"/>
              </a:spcBef>
              <a:spcAft>
                <a:spcPts val="0"/>
              </a:spcAft>
              <a:buClr>
                <a:schemeClr val="dk1"/>
              </a:buClr>
              <a:buSzPts val="2600"/>
              <a:buFont typeface="Arial"/>
              <a:buNone/>
              <a:defRPr b="0" i="0" sz="2600" u="none" cap="none" strike="noStrike">
                <a:solidFill>
                  <a:schemeClr val="dk1"/>
                </a:solidFill>
                <a:latin typeface="Roboto"/>
                <a:ea typeface="Roboto"/>
                <a:cs typeface="Roboto"/>
                <a:sym typeface="Roboto"/>
              </a:defRPr>
            </a:lvl3pPr>
            <a:lvl4pPr indent="-228600" lvl="3" marL="1828800" marR="0" rtl="0" algn="ctr">
              <a:lnSpc>
                <a:spcPct val="100000"/>
              </a:lnSpc>
              <a:spcBef>
                <a:spcPts val="1000"/>
              </a:spcBef>
              <a:spcAft>
                <a:spcPts val="0"/>
              </a:spcAft>
              <a:buClr>
                <a:schemeClr val="dk1"/>
              </a:buClr>
              <a:buSzPts val="2600"/>
              <a:buFont typeface="Arial"/>
              <a:buNone/>
              <a:defRPr b="0" i="0" sz="2600" u="none" cap="none" strike="noStrike">
                <a:solidFill>
                  <a:schemeClr val="dk1"/>
                </a:solidFill>
                <a:latin typeface="Roboto"/>
                <a:ea typeface="Roboto"/>
                <a:cs typeface="Roboto"/>
                <a:sym typeface="Roboto"/>
              </a:defRPr>
            </a:lvl4pPr>
            <a:lvl5pPr indent="-228600" lvl="4" marL="2286000" marR="0" rtl="0" algn="ctr">
              <a:lnSpc>
                <a:spcPct val="100000"/>
              </a:lnSpc>
              <a:spcBef>
                <a:spcPts val="1000"/>
              </a:spcBef>
              <a:spcAft>
                <a:spcPts val="0"/>
              </a:spcAft>
              <a:buClr>
                <a:schemeClr val="dk1"/>
              </a:buClr>
              <a:buSzPts val="2600"/>
              <a:buFont typeface="Arial"/>
              <a:buNone/>
              <a:defRPr b="0" i="0" sz="2600" u="none" cap="none" strike="noStrike">
                <a:solidFill>
                  <a:schemeClr val="dk1"/>
                </a:solidFill>
                <a:latin typeface="Roboto"/>
                <a:ea typeface="Roboto"/>
                <a:cs typeface="Roboto"/>
                <a:sym typeface="Roboto"/>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pic>
        <p:nvPicPr>
          <p:cNvPr descr="A picture containing indoor&#10;&#10;Description generated with high confidence" id="21" name="Google Shape;21;p4"/>
          <p:cNvPicPr preferRelativeResize="0"/>
          <p:nvPr/>
        </p:nvPicPr>
        <p:blipFill rotWithShape="1">
          <a:blip r:embed="rId2">
            <a:alphaModFix/>
          </a:blip>
          <a:srcRect b="0" l="0" r="0" t="0"/>
          <a:stretch/>
        </p:blipFill>
        <p:spPr>
          <a:xfrm>
            <a:off x="1" y="12528110"/>
            <a:ext cx="24346291" cy="1077054"/>
          </a:xfrm>
          <a:prstGeom prst="rect">
            <a:avLst/>
          </a:prstGeom>
          <a:noFill/>
          <a:ln>
            <a:noFill/>
          </a:ln>
        </p:spPr>
      </p:pic>
      <p:pic>
        <p:nvPicPr>
          <p:cNvPr id="22" name="Google Shape;22;p4"/>
          <p:cNvPicPr preferRelativeResize="0"/>
          <p:nvPr/>
        </p:nvPicPr>
        <p:blipFill>
          <a:blip r:embed="rId3">
            <a:alphaModFix/>
          </a:blip>
          <a:stretch>
            <a:fillRect/>
          </a:stretch>
        </p:blipFill>
        <p:spPr>
          <a:xfrm>
            <a:off x="20649750" y="416675"/>
            <a:ext cx="3240748" cy="765615"/>
          </a:xfrm>
          <a:prstGeom prst="rect">
            <a:avLst/>
          </a:prstGeom>
          <a:noFill/>
          <a:ln>
            <a:noFill/>
          </a:ln>
        </p:spPr>
      </p:pic>
    </p:spTree>
  </p:cSld>
  <p:clrMapOvr>
    <a:masterClrMapping/>
  </p:clrMapOvr>
  <p:extLst>
    <p:ext uri="{DCECCB84-F9BA-43D5-87BE-67443E8EF086}">
      <p15:sldGuideLst>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37" name="Shape 137"/>
        <p:cNvGrpSpPr/>
        <p:nvPr/>
      </p:nvGrpSpPr>
      <p:grpSpPr>
        <a:xfrm>
          <a:off x="0" y="0"/>
          <a:ext cx="0" cy="0"/>
          <a:chOff x="0" y="0"/>
          <a:chExt cx="0" cy="0"/>
        </a:xfrm>
      </p:grpSpPr>
      <p:pic>
        <p:nvPicPr>
          <p:cNvPr id="138" name="Google Shape;138;p32"/>
          <p:cNvPicPr preferRelativeResize="0"/>
          <p:nvPr/>
        </p:nvPicPr>
        <p:blipFill>
          <a:blip r:embed="rId2">
            <a:alphaModFix/>
          </a:blip>
          <a:stretch>
            <a:fillRect/>
          </a:stretch>
        </p:blipFill>
        <p:spPr>
          <a:xfrm>
            <a:off x="0" y="0"/>
            <a:ext cx="24383981" cy="137160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139" name="Shape 139"/>
        <p:cNvGrpSpPr/>
        <p:nvPr/>
      </p:nvGrpSpPr>
      <p:grpSpPr>
        <a:xfrm>
          <a:off x="0" y="0"/>
          <a:ext cx="0" cy="0"/>
          <a:chOff x="0" y="0"/>
          <a:chExt cx="0" cy="0"/>
        </a:xfrm>
      </p:grpSpPr>
      <p:sp>
        <p:nvSpPr>
          <p:cNvPr id="140" name="Google Shape;140;p33"/>
          <p:cNvSpPr/>
          <p:nvPr/>
        </p:nvSpPr>
        <p:spPr>
          <a:xfrm>
            <a:off x="2508350" y="4996770"/>
            <a:ext cx="5086351" cy="1003300"/>
          </a:xfrm>
          <a:custGeom>
            <a:rect b="b" l="l" r="r" t="t"/>
            <a:pathLst>
              <a:path extrusionOk="0" h="632" w="3205">
                <a:moveTo>
                  <a:pt x="202" y="0"/>
                </a:moveTo>
                <a:lnTo>
                  <a:pt x="270" y="0"/>
                </a:lnTo>
                <a:lnTo>
                  <a:pt x="346" y="0"/>
                </a:lnTo>
                <a:lnTo>
                  <a:pt x="428" y="0"/>
                </a:lnTo>
                <a:lnTo>
                  <a:pt x="519" y="0"/>
                </a:lnTo>
                <a:lnTo>
                  <a:pt x="613" y="0"/>
                </a:lnTo>
                <a:lnTo>
                  <a:pt x="714" y="0"/>
                </a:lnTo>
                <a:lnTo>
                  <a:pt x="817" y="0"/>
                </a:lnTo>
                <a:lnTo>
                  <a:pt x="926" y="0"/>
                </a:lnTo>
                <a:lnTo>
                  <a:pt x="1038" y="0"/>
                </a:lnTo>
                <a:lnTo>
                  <a:pt x="1152" y="0"/>
                </a:lnTo>
                <a:lnTo>
                  <a:pt x="1268" y="0"/>
                </a:lnTo>
                <a:lnTo>
                  <a:pt x="1385" y="0"/>
                </a:lnTo>
                <a:lnTo>
                  <a:pt x="1502" y="0"/>
                </a:lnTo>
                <a:lnTo>
                  <a:pt x="1619" y="0"/>
                </a:lnTo>
                <a:lnTo>
                  <a:pt x="1958" y="0"/>
                </a:lnTo>
                <a:lnTo>
                  <a:pt x="2067" y="0"/>
                </a:lnTo>
                <a:lnTo>
                  <a:pt x="2173" y="0"/>
                </a:lnTo>
                <a:lnTo>
                  <a:pt x="2273" y="0"/>
                </a:lnTo>
                <a:lnTo>
                  <a:pt x="2367" y="0"/>
                </a:lnTo>
                <a:lnTo>
                  <a:pt x="2458" y="0"/>
                </a:lnTo>
                <a:lnTo>
                  <a:pt x="2540" y="0"/>
                </a:lnTo>
                <a:lnTo>
                  <a:pt x="2616" y="0"/>
                </a:lnTo>
                <a:lnTo>
                  <a:pt x="2684" y="0"/>
                </a:lnTo>
                <a:lnTo>
                  <a:pt x="2743" y="0"/>
                </a:lnTo>
                <a:lnTo>
                  <a:pt x="2834" y="0"/>
                </a:lnTo>
                <a:lnTo>
                  <a:pt x="2864" y="0"/>
                </a:lnTo>
                <a:lnTo>
                  <a:pt x="2882" y="0"/>
                </a:lnTo>
                <a:lnTo>
                  <a:pt x="2888" y="0"/>
                </a:lnTo>
                <a:lnTo>
                  <a:pt x="2944" y="5"/>
                </a:lnTo>
                <a:lnTo>
                  <a:pt x="2999" y="20"/>
                </a:lnTo>
                <a:lnTo>
                  <a:pt x="3048" y="43"/>
                </a:lnTo>
                <a:lnTo>
                  <a:pt x="3093" y="75"/>
                </a:lnTo>
                <a:lnTo>
                  <a:pt x="3131" y="112"/>
                </a:lnTo>
                <a:lnTo>
                  <a:pt x="3162" y="157"/>
                </a:lnTo>
                <a:lnTo>
                  <a:pt x="3185" y="205"/>
                </a:lnTo>
                <a:lnTo>
                  <a:pt x="3200" y="259"/>
                </a:lnTo>
                <a:lnTo>
                  <a:pt x="3205" y="315"/>
                </a:lnTo>
                <a:lnTo>
                  <a:pt x="3200" y="373"/>
                </a:lnTo>
                <a:lnTo>
                  <a:pt x="3185" y="426"/>
                </a:lnTo>
                <a:lnTo>
                  <a:pt x="3162" y="475"/>
                </a:lnTo>
                <a:lnTo>
                  <a:pt x="3131" y="520"/>
                </a:lnTo>
                <a:lnTo>
                  <a:pt x="3093" y="558"/>
                </a:lnTo>
                <a:lnTo>
                  <a:pt x="3048" y="589"/>
                </a:lnTo>
                <a:lnTo>
                  <a:pt x="2999" y="612"/>
                </a:lnTo>
                <a:lnTo>
                  <a:pt x="2944" y="627"/>
                </a:lnTo>
                <a:lnTo>
                  <a:pt x="2888" y="632"/>
                </a:lnTo>
                <a:lnTo>
                  <a:pt x="1038" y="632"/>
                </a:lnTo>
                <a:lnTo>
                  <a:pt x="926" y="632"/>
                </a:lnTo>
                <a:lnTo>
                  <a:pt x="817" y="632"/>
                </a:lnTo>
                <a:lnTo>
                  <a:pt x="714" y="632"/>
                </a:lnTo>
                <a:lnTo>
                  <a:pt x="613" y="632"/>
                </a:lnTo>
                <a:lnTo>
                  <a:pt x="519" y="632"/>
                </a:lnTo>
                <a:lnTo>
                  <a:pt x="428" y="632"/>
                </a:lnTo>
                <a:lnTo>
                  <a:pt x="346" y="632"/>
                </a:lnTo>
                <a:lnTo>
                  <a:pt x="143" y="632"/>
                </a:lnTo>
                <a:lnTo>
                  <a:pt x="94" y="632"/>
                </a:lnTo>
                <a:lnTo>
                  <a:pt x="54" y="632"/>
                </a:lnTo>
                <a:lnTo>
                  <a:pt x="24" y="632"/>
                </a:lnTo>
                <a:lnTo>
                  <a:pt x="0" y="632"/>
                </a:lnTo>
                <a:lnTo>
                  <a:pt x="0" y="0"/>
                </a:lnTo>
                <a:lnTo>
                  <a:pt x="6" y="0"/>
                </a:lnTo>
                <a:lnTo>
                  <a:pt x="24" y="0"/>
                </a:lnTo>
                <a:lnTo>
                  <a:pt x="54" y="0"/>
                </a:lnTo>
                <a:lnTo>
                  <a:pt x="94" y="0"/>
                </a:lnTo>
                <a:lnTo>
                  <a:pt x="143" y="0"/>
                </a:lnTo>
                <a:lnTo>
                  <a:pt x="202" y="0"/>
                </a:lnTo>
                <a:close/>
              </a:path>
            </a:pathLst>
          </a:custGeom>
          <a:solidFill>
            <a:srgbClr val="52489C"/>
          </a:solid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t/>
            </a:r>
            <a:endParaRPr sz="3600">
              <a:solidFill>
                <a:srgbClr val="000000"/>
              </a:solidFill>
              <a:latin typeface="Hind"/>
              <a:ea typeface="Hind"/>
              <a:cs typeface="Hind"/>
              <a:sym typeface="Hind"/>
            </a:endParaRPr>
          </a:p>
        </p:txBody>
      </p:sp>
      <p:sp>
        <p:nvSpPr>
          <p:cNvPr id="141" name="Google Shape;141;p33"/>
          <p:cNvSpPr/>
          <p:nvPr/>
        </p:nvSpPr>
        <p:spPr>
          <a:xfrm>
            <a:off x="2508350" y="4768170"/>
            <a:ext cx="5314950" cy="1460500"/>
          </a:xfrm>
          <a:custGeom>
            <a:rect b="b" l="l" r="r" t="t"/>
            <a:pathLst>
              <a:path extrusionOk="0" h="920" w="3348">
                <a:moveTo>
                  <a:pt x="0" y="0"/>
                </a:moveTo>
                <a:lnTo>
                  <a:pt x="2888" y="0"/>
                </a:lnTo>
                <a:lnTo>
                  <a:pt x="2956" y="5"/>
                </a:lnTo>
                <a:lnTo>
                  <a:pt x="3020" y="20"/>
                </a:lnTo>
                <a:lnTo>
                  <a:pt x="3083" y="43"/>
                </a:lnTo>
                <a:lnTo>
                  <a:pt x="3139" y="74"/>
                </a:lnTo>
                <a:lnTo>
                  <a:pt x="3190" y="114"/>
                </a:lnTo>
                <a:lnTo>
                  <a:pt x="3235" y="160"/>
                </a:lnTo>
                <a:lnTo>
                  <a:pt x="3274" y="211"/>
                </a:lnTo>
                <a:lnTo>
                  <a:pt x="3305" y="267"/>
                </a:lnTo>
                <a:lnTo>
                  <a:pt x="3329" y="328"/>
                </a:lnTo>
                <a:lnTo>
                  <a:pt x="3343" y="393"/>
                </a:lnTo>
                <a:lnTo>
                  <a:pt x="3348" y="460"/>
                </a:lnTo>
                <a:lnTo>
                  <a:pt x="3343" y="529"/>
                </a:lnTo>
                <a:lnTo>
                  <a:pt x="3329" y="594"/>
                </a:lnTo>
                <a:lnTo>
                  <a:pt x="3305" y="655"/>
                </a:lnTo>
                <a:lnTo>
                  <a:pt x="3274" y="711"/>
                </a:lnTo>
                <a:lnTo>
                  <a:pt x="3235" y="762"/>
                </a:lnTo>
                <a:lnTo>
                  <a:pt x="3190" y="808"/>
                </a:lnTo>
                <a:lnTo>
                  <a:pt x="3139" y="846"/>
                </a:lnTo>
                <a:lnTo>
                  <a:pt x="3083" y="879"/>
                </a:lnTo>
                <a:lnTo>
                  <a:pt x="3020" y="902"/>
                </a:lnTo>
                <a:lnTo>
                  <a:pt x="2956" y="915"/>
                </a:lnTo>
                <a:lnTo>
                  <a:pt x="2888" y="920"/>
                </a:lnTo>
                <a:lnTo>
                  <a:pt x="0" y="920"/>
                </a:lnTo>
                <a:lnTo>
                  <a:pt x="0" y="872"/>
                </a:lnTo>
                <a:lnTo>
                  <a:pt x="2888" y="872"/>
                </a:lnTo>
                <a:lnTo>
                  <a:pt x="2949" y="869"/>
                </a:lnTo>
                <a:lnTo>
                  <a:pt x="3007" y="856"/>
                </a:lnTo>
                <a:lnTo>
                  <a:pt x="3061" y="834"/>
                </a:lnTo>
                <a:lnTo>
                  <a:pt x="3113" y="806"/>
                </a:lnTo>
                <a:lnTo>
                  <a:pt x="3159" y="772"/>
                </a:lnTo>
                <a:lnTo>
                  <a:pt x="3200" y="731"/>
                </a:lnTo>
                <a:lnTo>
                  <a:pt x="3235" y="686"/>
                </a:lnTo>
                <a:lnTo>
                  <a:pt x="3263" y="635"/>
                </a:lnTo>
                <a:lnTo>
                  <a:pt x="3282" y="581"/>
                </a:lnTo>
                <a:lnTo>
                  <a:pt x="3296" y="521"/>
                </a:lnTo>
                <a:lnTo>
                  <a:pt x="3301" y="460"/>
                </a:lnTo>
                <a:lnTo>
                  <a:pt x="3296" y="401"/>
                </a:lnTo>
                <a:lnTo>
                  <a:pt x="3282" y="342"/>
                </a:lnTo>
                <a:lnTo>
                  <a:pt x="3263" y="287"/>
                </a:lnTo>
                <a:lnTo>
                  <a:pt x="3235" y="236"/>
                </a:lnTo>
                <a:lnTo>
                  <a:pt x="3200" y="192"/>
                </a:lnTo>
                <a:lnTo>
                  <a:pt x="3159" y="150"/>
                </a:lnTo>
                <a:lnTo>
                  <a:pt x="3113" y="116"/>
                </a:lnTo>
                <a:lnTo>
                  <a:pt x="3061" y="88"/>
                </a:lnTo>
                <a:lnTo>
                  <a:pt x="3007" y="66"/>
                </a:lnTo>
                <a:lnTo>
                  <a:pt x="2949" y="53"/>
                </a:lnTo>
                <a:lnTo>
                  <a:pt x="2888" y="48"/>
                </a:lnTo>
                <a:lnTo>
                  <a:pt x="0" y="48"/>
                </a:lnTo>
                <a:lnTo>
                  <a:pt x="0" y="0"/>
                </a:lnTo>
                <a:close/>
              </a:path>
            </a:pathLst>
          </a:custGeom>
          <a:solidFill>
            <a:srgbClr val="52489C"/>
          </a:solid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t/>
            </a:r>
            <a:endParaRPr sz="3600">
              <a:solidFill>
                <a:srgbClr val="000000"/>
              </a:solidFill>
              <a:latin typeface="Hind"/>
              <a:ea typeface="Hind"/>
              <a:cs typeface="Hind"/>
              <a:sym typeface="Hind"/>
            </a:endParaRPr>
          </a:p>
        </p:txBody>
      </p:sp>
      <p:sp>
        <p:nvSpPr>
          <p:cNvPr id="142" name="Google Shape;142;p33"/>
          <p:cNvSpPr/>
          <p:nvPr/>
        </p:nvSpPr>
        <p:spPr>
          <a:xfrm>
            <a:off x="1504246" y="4571320"/>
            <a:ext cx="1854200" cy="1854200"/>
          </a:xfrm>
          <a:custGeom>
            <a:rect b="b" l="l" r="r" t="t"/>
            <a:pathLst>
              <a:path extrusionOk="0" h="1168" w="1167">
                <a:moveTo>
                  <a:pt x="584" y="0"/>
                </a:moveTo>
                <a:lnTo>
                  <a:pt x="658" y="5"/>
                </a:lnTo>
                <a:lnTo>
                  <a:pt x="727" y="18"/>
                </a:lnTo>
                <a:lnTo>
                  <a:pt x="795" y="39"/>
                </a:lnTo>
                <a:lnTo>
                  <a:pt x="859" y="69"/>
                </a:lnTo>
                <a:lnTo>
                  <a:pt x="918" y="105"/>
                </a:lnTo>
                <a:lnTo>
                  <a:pt x="971" y="148"/>
                </a:lnTo>
                <a:lnTo>
                  <a:pt x="1021" y="196"/>
                </a:lnTo>
                <a:lnTo>
                  <a:pt x="1063" y="250"/>
                </a:lnTo>
                <a:lnTo>
                  <a:pt x="1100" y="310"/>
                </a:lnTo>
                <a:lnTo>
                  <a:pt x="1129" y="372"/>
                </a:lnTo>
                <a:lnTo>
                  <a:pt x="1151" y="440"/>
                </a:lnTo>
                <a:lnTo>
                  <a:pt x="1164" y="511"/>
                </a:lnTo>
                <a:lnTo>
                  <a:pt x="1167" y="583"/>
                </a:lnTo>
                <a:lnTo>
                  <a:pt x="1164" y="657"/>
                </a:lnTo>
                <a:lnTo>
                  <a:pt x="1151" y="728"/>
                </a:lnTo>
                <a:lnTo>
                  <a:pt x="1129" y="796"/>
                </a:lnTo>
                <a:lnTo>
                  <a:pt x="1100" y="859"/>
                </a:lnTo>
                <a:lnTo>
                  <a:pt x="1063" y="918"/>
                </a:lnTo>
                <a:lnTo>
                  <a:pt x="1021" y="972"/>
                </a:lnTo>
                <a:lnTo>
                  <a:pt x="971" y="1020"/>
                </a:lnTo>
                <a:lnTo>
                  <a:pt x="918" y="1063"/>
                </a:lnTo>
                <a:lnTo>
                  <a:pt x="859" y="1099"/>
                </a:lnTo>
                <a:lnTo>
                  <a:pt x="795" y="1129"/>
                </a:lnTo>
                <a:lnTo>
                  <a:pt x="727" y="1150"/>
                </a:lnTo>
                <a:lnTo>
                  <a:pt x="658" y="1163"/>
                </a:lnTo>
                <a:lnTo>
                  <a:pt x="584" y="1168"/>
                </a:lnTo>
                <a:lnTo>
                  <a:pt x="511" y="1163"/>
                </a:lnTo>
                <a:lnTo>
                  <a:pt x="440" y="1150"/>
                </a:lnTo>
                <a:lnTo>
                  <a:pt x="373" y="1129"/>
                </a:lnTo>
                <a:lnTo>
                  <a:pt x="308" y="1099"/>
                </a:lnTo>
                <a:lnTo>
                  <a:pt x="251" y="1063"/>
                </a:lnTo>
                <a:lnTo>
                  <a:pt x="196" y="1020"/>
                </a:lnTo>
                <a:lnTo>
                  <a:pt x="147" y="972"/>
                </a:lnTo>
                <a:lnTo>
                  <a:pt x="104" y="918"/>
                </a:lnTo>
                <a:lnTo>
                  <a:pt x="68" y="859"/>
                </a:lnTo>
                <a:lnTo>
                  <a:pt x="40" y="796"/>
                </a:lnTo>
                <a:lnTo>
                  <a:pt x="18" y="728"/>
                </a:lnTo>
                <a:lnTo>
                  <a:pt x="3" y="657"/>
                </a:lnTo>
                <a:lnTo>
                  <a:pt x="0" y="583"/>
                </a:lnTo>
                <a:lnTo>
                  <a:pt x="0" y="583"/>
                </a:lnTo>
                <a:lnTo>
                  <a:pt x="3" y="511"/>
                </a:lnTo>
                <a:lnTo>
                  <a:pt x="18" y="440"/>
                </a:lnTo>
                <a:lnTo>
                  <a:pt x="40" y="372"/>
                </a:lnTo>
                <a:lnTo>
                  <a:pt x="68" y="310"/>
                </a:lnTo>
                <a:lnTo>
                  <a:pt x="104" y="250"/>
                </a:lnTo>
                <a:lnTo>
                  <a:pt x="147" y="196"/>
                </a:lnTo>
                <a:lnTo>
                  <a:pt x="196" y="148"/>
                </a:lnTo>
                <a:lnTo>
                  <a:pt x="251" y="105"/>
                </a:lnTo>
                <a:lnTo>
                  <a:pt x="308" y="69"/>
                </a:lnTo>
                <a:lnTo>
                  <a:pt x="373" y="39"/>
                </a:lnTo>
                <a:lnTo>
                  <a:pt x="440" y="18"/>
                </a:lnTo>
                <a:lnTo>
                  <a:pt x="511" y="5"/>
                </a:lnTo>
                <a:lnTo>
                  <a:pt x="584" y="0"/>
                </a:lnTo>
                <a:close/>
              </a:path>
            </a:pathLst>
          </a:custGeom>
          <a:solidFill>
            <a:srgbClr val="FFFFFF"/>
          </a:solidFill>
          <a:ln cap="flat" cmpd="sng" w="9525">
            <a:solidFill>
              <a:srgbClr val="FFFFFF"/>
            </a:solidFill>
            <a:prstDash val="solid"/>
            <a:round/>
            <a:headEnd len="sm" w="sm" type="none"/>
            <a:tailEnd len="sm" w="sm" type="none"/>
          </a:ln>
        </p:spPr>
        <p:txBody>
          <a:bodyPr anchorCtr="0" anchor="t" bIns="91400" lIns="182850" spcFirstLastPara="1" rIns="182850" wrap="square" tIns="91400">
            <a:noAutofit/>
          </a:bodyPr>
          <a:lstStyle/>
          <a:p>
            <a:pPr indent="0" lvl="0" marL="0" marR="0" rtl="0" algn="l">
              <a:spcBef>
                <a:spcPts val="0"/>
              </a:spcBef>
              <a:spcAft>
                <a:spcPts val="0"/>
              </a:spcAft>
              <a:buNone/>
            </a:pPr>
            <a:r>
              <a:t/>
            </a:r>
            <a:endParaRPr sz="3600">
              <a:solidFill>
                <a:srgbClr val="000000"/>
              </a:solidFill>
              <a:latin typeface="Hind"/>
              <a:ea typeface="Hind"/>
              <a:cs typeface="Hind"/>
              <a:sym typeface="Hind"/>
            </a:endParaRPr>
          </a:p>
        </p:txBody>
      </p:sp>
      <p:sp>
        <p:nvSpPr>
          <p:cNvPr id="143" name="Google Shape;143;p33"/>
          <p:cNvSpPr/>
          <p:nvPr/>
        </p:nvSpPr>
        <p:spPr>
          <a:xfrm>
            <a:off x="1771750" y="4761820"/>
            <a:ext cx="1470023" cy="1473200"/>
          </a:xfrm>
          <a:custGeom>
            <a:rect b="b" l="l" r="r" t="t"/>
            <a:pathLst>
              <a:path extrusionOk="0" h="928" w="927">
                <a:moveTo>
                  <a:pt x="464" y="0"/>
                </a:moveTo>
                <a:lnTo>
                  <a:pt x="533" y="5"/>
                </a:lnTo>
                <a:lnTo>
                  <a:pt x="597" y="20"/>
                </a:lnTo>
                <a:lnTo>
                  <a:pt x="660" y="44"/>
                </a:lnTo>
                <a:lnTo>
                  <a:pt x="716" y="76"/>
                </a:lnTo>
                <a:lnTo>
                  <a:pt x="767" y="114"/>
                </a:lnTo>
                <a:lnTo>
                  <a:pt x="813" y="160"/>
                </a:lnTo>
                <a:lnTo>
                  <a:pt x="853" y="211"/>
                </a:lnTo>
                <a:lnTo>
                  <a:pt x="884" y="269"/>
                </a:lnTo>
                <a:lnTo>
                  <a:pt x="907" y="330"/>
                </a:lnTo>
                <a:lnTo>
                  <a:pt x="922" y="396"/>
                </a:lnTo>
                <a:lnTo>
                  <a:pt x="927" y="463"/>
                </a:lnTo>
                <a:lnTo>
                  <a:pt x="922" y="532"/>
                </a:lnTo>
                <a:lnTo>
                  <a:pt x="907" y="598"/>
                </a:lnTo>
                <a:lnTo>
                  <a:pt x="884" y="659"/>
                </a:lnTo>
                <a:lnTo>
                  <a:pt x="853" y="715"/>
                </a:lnTo>
                <a:lnTo>
                  <a:pt x="813" y="768"/>
                </a:lnTo>
                <a:lnTo>
                  <a:pt x="767" y="814"/>
                </a:lnTo>
                <a:lnTo>
                  <a:pt x="716" y="852"/>
                </a:lnTo>
                <a:lnTo>
                  <a:pt x="660" y="884"/>
                </a:lnTo>
                <a:lnTo>
                  <a:pt x="597" y="908"/>
                </a:lnTo>
                <a:lnTo>
                  <a:pt x="533" y="921"/>
                </a:lnTo>
                <a:lnTo>
                  <a:pt x="464" y="928"/>
                </a:lnTo>
                <a:lnTo>
                  <a:pt x="396" y="921"/>
                </a:lnTo>
                <a:lnTo>
                  <a:pt x="330" y="908"/>
                </a:lnTo>
                <a:lnTo>
                  <a:pt x="269" y="884"/>
                </a:lnTo>
                <a:lnTo>
                  <a:pt x="211" y="852"/>
                </a:lnTo>
                <a:lnTo>
                  <a:pt x="160" y="814"/>
                </a:lnTo>
                <a:lnTo>
                  <a:pt x="114" y="768"/>
                </a:lnTo>
                <a:lnTo>
                  <a:pt x="75" y="715"/>
                </a:lnTo>
                <a:lnTo>
                  <a:pt x="43" y="659"/>
                </a:lnTo>
                <a:lnTo>
                  <a:pt x="20" y="598"/>
                </a:lnTo>
                <a:lnTo>
                  <a:pt x="5" y="532"/>
                </a:lnTo>
                <a:lnTo>
                  <a:pt x="0" y="463"/>
                </a:lnTo>
                <a:lnTo>
                  <a:pt x="5" y="396"/>
                </a:lnTo>
                <a:lnTo>
                  <a:pt x="20" y="330"/>
                </a:lnTo>
                <a:lnTo>
                  <a:pt x="43" y="269"/>
                </a:lnTo>
                <a:lnTo>
                  <a:pt x="75" y="211"/>
                </a:lnTo>
                <a:lnTo>
                  <a:pt x="114" y="160"/>
                </a:lnTo>
                <a:lnTo>
                  <a:pt x="160" y="114"/>
                </a:lnTo>
                <a:lnTo>
                  <a:pt x="211" y="76"/>
                </a:lnTo>
                <a:lnTo>
                  <a:pt x="269" y="44"/>
                </a:lnTo>
                <a:lnTo>
                  <a:pt x="330" y="20"/>
                </a:lnTo>
                <a:lnTo>
                  <a:pt x="396" y="5"/>
                </a:lnTo>
                <a:lnTo>
                  <a:pt x="464" y="0"/>
                </a:lnTo>
                <a:close/>
              </a:path>
            </a:pathLst>
          </a:custGeom>
          <a:solidFill>
            <a:srgbClr val="52489C"/>
          </a:solid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t/>
            </a:r>
            <a:endParaRPr sz="3600">
              <a:solidFill>
                <a:srgbClr val="000000"/>
              </a:solidFill>
              <a:latin typeface="Hind"/>
              <a:ea typeface="Hind"/>
              <a:cs typeface="Hind"/>
              <a:sym typeface="Hind"/>
            </a:endParaRPr>
          </a:p>
        </p:txBody>
      </p:sp>
      <p:sp>
        <p:nvSpPr>
          <p:cNvPr id="144" name="Google Shape;144;p33"/>
          <p:cNvSpPr/>
          <p:nvPr/>
        </p:nvSpPr>
        <p:spPr>
          <a:xfrm>
            <a:off x="10036578" y="4993594"/>
            <a:ext cx="5086351" cy="1006476"/>
          </a:xfrm>
          <a:custGeom>
            <a:rect b="b" l="l" r="r" t="t"/>
            <a:pathLst>
              <a:path extrusionOk="0" h="633" w="3205">
                <a:moveTo>
                  <a:pt x="1848" y="0"/>
                </a:moveTo>
                <a:lnTo>
                  <a:pt x="1958" y="0"/>
                </a:lnTo>
                <a:lnTo>
                  <a:pt x="2173" y="0"/>
                </a:lnTo>
                <a:lnTo>
                  <a:pt x="2273" y="0"/>
                </a:lnTo>
                <a:lnTo>
                  <a:pt x="2367" y="0"/>
                </a:lnTo>
                <a:lnTo>
                  <a:pt x="2458" y="0"/>
                </a:lnTo>
                <a:lnTo>
                  <a:pt x="2540" y="0"/>
                </a:lnTo>
                <a:lnTo>
                  <a:pt x="2616" y="0"/>
                </a:lnTo>
                <a:lnTo>
                  <a:pt x="2834" y="0"/>
                </a:lnTo>
                <a:lnTo>
                  <a:pt x="2864" y="0"/>
                </a:lnTo>
                <a:lnTo>
                  <a:pt x="2882" y="0"/>
                </a:lnTo>
                <a:lnTo>
                  <a:pt x="2888" y="0"/>
                </a:lnTo>
                <a:lnTo>
                  <a:pt x="2944" y="5"/>
                </a:lnTo>
                <a:lnTo>
                  <a:pt x="2999" y="20"/>
                </a:lnTo>
                <a:lnTo>
                  <a:pt x="3048" y="43"/>
                </a:lnTo>
                <a:lnTo>
                  <a:pt x="3093" y="74"/>
                </a:lnTo>
                <a:lnTo>
                  <a:pt x="3131" y="112"/>
                </a:lnTo>
                <a:lnTo>
                  <a:pt x="3162" y="157"/>
                </a:lnTo>
                <a:lnTo>
                  <a:pt x="3185" y="206"/>
                </a:lnTo>
                <a:lnTo>
                  <a:pt x="3200" y="259"/>
                </a:lnTo>
                <a:lnTo>
                  <a:pt x="3205" y="317"/>
                </a:lnTo>
                <a:lnTo>
                  <a:pt x="3200" y="373"/>
                </a:lnTo>
                <a:lnTo>
                  <a:pt x="3185" y="427"/>
                </a:lnTo>
                <a:lnTo>
                  <a:pt x="3162" y="476"/>
                </a:lnTo>
                <a:lnTo>
                  <a:pt x="3131" y="521"/>
                </a:lnTo>
                <a:lnTo>
                  <a:pt x="3093" y="559"/>
                </a:lnTo>
                <a:lnTo>
                  <a:pt x="3048" y="590"/>
                </a:lnTo>
                <a:lnTo>
                  <a:pt x="2999" y="613"/>
                </a:lnTo>
                <a:lnTo>
                  <a:pt x="2944" y="628"/>
                </a:lnTo>
                <a:lnTo>
                  <a:pt x="2888" y="633"/>
                </a:lnTo>
                <a:lnTo>
                  <a:pt x="2834" y="633"/>
                </a:lnTo>
                <a:lnTo>
                  <a:pt x="2793" y="633"/>
                </a:lnTo>
                <a:lnTo>
                  <a:pt x="2743" y="633"/>
                </a:lnTo>
                <a:lnTo>
                  <a:pt x="2684" y="633"/>
                </a:lnTo>
                <a:lnTo>
                  <a:pt x="2616" y="633"/>
                </a:lnTo>
                <a:lnTo>
                  <a:pt x="2540" y="633"/>
                </a:lnTo>
                <a:lnTo>
                  <a:pt x="2067" y="633"/>
                </a:lnTo>
                <a:lnTo>
                  <a:pt x="1958" y="633"/>
                </a:lnTo>
                <a:lnTo>
                  <a:pt x="1848" y="633"/>
                </a:lnTo>
                <a:lnTo>
                  <a:pt x="346" y="633"/>
                </a:lnTo>
                <a:lnTo>
                  <a:pt x="270" y="633"/>
                </a:lnTo>
                <a:lnTo>
                  <a:pt x="202" y="633"/>
                </a:lnTo>
                <a:lnTo>
                  <a:pt x="143" y="633"/>
                </a:lnTo>
                <a:lnTo>
                  <a:pt x="94" y="633"/>
                </a:lnTo>
                <a:lnTo>
                  <a:pt x="54" y="633"/>
                </a:lnTo>
                <a:lnTo>
                  <a:pt x="0" y="633"/>
                </a:lnTo>
                <a:lnTo>
                  <a:pt x="0" y="0"/>
                </a:lnTo>
                <a:lnTo>
                  <a:pt x="1734" y="0"/>
                </a:lnTo>
                <a:lnTo>
                  <a:pt x="1848" y="0"/>
                </a:lnTo>
                <a:close/>
              </a:path>
            </a:pathLst>
          </a:custGeom>
          <a:solidFill>
            <a:srgbClr val="4062BB"/>
          </a:solid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t/>
            </a:r>
            <a:endParaRPr sz="3600">
              <a:solidFill>
                <a:srgbClr val="000000"/>
              </a:solidFill>
              <a:latin typeface="Hind"/>
              <a:ea typeface="Hind"/>
              <a:cs typeface="Hind"/>
              <a:sym typeface="Hind"/>
            </a:endParaRPr>
          </a:p>
        </p:txBody>
      </p:sp>
      <p:sp>
        <p:nvSpPr>
          <p:cNvPr id="145" name="Google Shape;145;p33"/>
          <p:cNvSpPr/>
          <p:nvPr/>
        </p:nvSpPr>
        <p:spPr>
          <a:xfrm>
            <a:off x="10036578" y="4768170"/>
            <a:ext cx="5314950" cy="1460498"/>
          </a:xfrm>
          <a:custGeom>
            <a:rect b="b" l="l" r="r" t="t"/>
            <a:pathLst>
              <a:path extrusionOk="0" h="919" w="3348">
                <a:moveTo>
                  <a:pt x="0" y="0"/>
                </a:moveTo>
                <a:lnTo>
                  <a:pt x="2888" y="0"/>
                </a:lnTo>
                <a:lnTo>
                  <a:pt x="2956" y="5"/>
                </a:lnTo>
                <a:lnTo>
                  <a:pt x="3020" y="19"/>
                </a:lnTo>
                <a:lnTo>
                  <a:pt x="3083" y="42"/>
                </a:lnTo>
                <a:lnTo>
                  <a:pt x="3139" y="74"/>
                </a:lnTo>
                <a:lnTo>
                  <a:pt x="3190" y="112"/>
                </a:lnTo>
                <a:lnTo>
                  <a:pt x="3235" y="158"/>
                </a:lnTo>
                <a:lnTo>
                  <a:pt x="3274" y="209"/>
                </a:lnTo>
                <a:lnTo>
                  <a:pt x="3305" y="265"/>
                </a:lnTo>
                <a:lnTo>
                  <a:pt x="3329" y="326"/>
                </a:lnTo>
                <a:lnTo>
                  <a:pt x="3343" y="392"/>
                </a:lnTo>
                <a:lnTo>
                  <a:pt x="3348" y="460"/>
                </a:lnTo>
                <a:lnTo>
                  <a:pt x="3343" y="527"/>
                </a:lnTo>
                <a:lnTo>
                  <a:pt x="3329" y="591"/>
                </a:lnTo>
                <a:lnTo>
                  <a:pt x="3305" y="652"/>
                </a:lnTo>
                <a:lnTo>
                  <a:pt x="3274" y="710"/>
                </a:lnTo>
                <a:lnTo>
                  <a:pt x="3235" y="761"/>
                </a:lnTo>
                <a:lnTo>
                  <a:pt x="3190" y="806"/>
                </a:lnTo>
                <a:lnTo>
                  <a:pt x="3139" y="845"/>
                </a:lnTo>
                <a:lnTo>
                  <a:pt x="3083" y="877"/>
                </a:lnTo>
                <a:lnTo>
                  <a:pt x="3020" y="900"/>
                </a:lnTo>
                <a:lnTo>
                  <a:pt x="2956" y="914"/>
                </a:lnTo>
                <a:lnTo>
                  <a:pt x="2888" y="919"/>
                </a:lnTo>
                <a:lnTo>
                  <a:pt x="0" y="919"/>
                </a:lnTo>
                <a:lnTo>
                  <a:pt x="0" y="872"/>
                </a:lnTo>
                <a:lnTo>
                  <a:pt x="2888" y="872"/>
                </a:lnTo>
                <a:lnTo>
                  <a:pt x="2949" y="867"/>
                </a:lnTo>
                <a:lnTo>
                  <a:pt x="3007" y="853"/>
                </a:lnTo>
                <a:lnTo>
                  <a:pt x="3061" y="834"/>
                </a:lnTo>
                <a:lnTo>
                  <a:pt x="3113" y="806"/>
                </a:lnTo>
                <a:lnTo>
                  <a:pt x="3159" y="769"/>
                </a:lnTo>
                <a:lnTo>
                  <a:pt x="3200" y="730"/>
                </a:lnTo>
                <a:lnTo>
                  <a:pt x="3235" y="684"/>
                </a:lnTo>
                <a:lnTo>
                  <a:pt x="3263" y="633"/>
                </a:lnTo>
                <a:lnTo>
                  <a:pt x="3282" y="578"/>
                </a:lnTo>
                <a:lnTo>
                  <a:pt x="3296" y="520"/>
                </a:lnTo>
                <a:lnTo>
                  <a:pt x="3301" y="460"/>
                </a:lnTo>
                <a:lnTo>
                  <a:pt x="3296" y="399"/>
                </a:lnTo>
                <a:lnTo>
                  <a:pt x="3282" y="341"/>
                </a:lnTo>
                <a:lnTo>
                  <a:pt x="3263" y="286"/>
                </a:lnTo>
                <a:lnTo>
                  <a:pt x="3235" y="235"/>
                </a:lnTo>
                <a:lnTo>
                  <a:pt x="3200" y="189"/>
                </a:lnTo>
                <a:lnTo>
                  <a:pt x="3159" y="148"/>
                </a:lnTo>
                <a:lnTo>
                  <a:pt x="3113" y="113"/>
                </a:lnTo>
                <a:lnTo>
                  <a:pt x="3061" y="85"/>
                </a:lnTo>
                <a:lnTo>
                  <a:pt x="3007" y="64"/>
                </a:lnTo>
                <a:lnTo>
                  <a:pt x="2949" y="52"/>
                </a:lnTo>
                <a:lnTo>
                  <a:pt x="2888" y="47"/>
                </a:lnTo>
                <a:lnTo>
                  <a:pt x="0" y="47"/>
                </a:lnTo>
                <a:lnTo>
                  <a:pt x="0" y="0"/>
                </a:lnTo>
                <a:close/>
              </a:path>
            </a:pathLst>
          </a:custGeom>
          <a:solidFill>
            <a:srgbClr val="4062BB"/>
          </a:solid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t/>
            </a:r>
            <a:endParaRPr sz="3600">
              <a:solidFill>
                <a:srgbClr val="000000"/>
              </a:solidFill>
              <a:latin typeface="Hind"/>
              <a:ea typeface="Hind"/>
              <a:cs typeface="Hind"/>
              <a:sym typeface="Hind"/>
            </a:endParaRPr>
          </a:p>
        </p:txBody>
      </p:sp>
      <p:sp>
        <p:nvSpPr>
          <p:cNvPr id="146" name="Google Shape;146;p33"/>
          <p:cNvSpPr/>
          <p:nvPr/>
        </p:nvSpPr>
        <p:spPr>
          <a:xfrm>
            <a:off x="9109478" y="4571320"/>
            <a:ext cx="1854200" cy="1854200"/>
          </a:xfrm>
          <a:custGeom>
            <a:rect b="b" l="l" r="r" t="t"/>
            <a:pathLst>
              <a:path extrusionOk="0" h="1167" w="1167">
                <a:moveTo>
                  <a:pt x="584" y="0"/>
                </a:moveTo>
                <a:lnTo>
                  <a:pt x="658" y="3"/>
                </a:lnTo>
                <a:lnTo>
                  <a:pt x="727" y="16"/>
                </a:lnTo>
                <a:lnTo>
                  <a:pt x="795" y="38"/>
                </a:lnTo>
                <a:lnTo>
                  <a:pt x="859" y="68"/>
                </a:lnTo>
                <a:lnTo>
                  <a:pt x="918" y="104"/>
                </a:lnTo>
                <a:lnTo>
                  <a:pt x="971" y="147"/>
                </a:lnTo>
                <a:lnTo>
                  <a:pt x="1021" y="196"/>
                </a:lnTo>
                <a:lnTo>
                  <a:pt x="1063" y="249"/>
                </a:lnTo>
                <a:lnTo>
                  <a:pt x="1100" y="308"/>
                </a:lnTo>
                <a:lnTo>
                  <a:pt x="1129" y="372"/>
                </a:lnTo>
                <a:lnTo>
                  <a:pt x="1151" y="440"/>
                </a:lnTo>
                <a:lnTo>
                  <a:pt x="1164" y="509"/>
                </a:lnTo>
                <a:lnTo>
                  <a:pt x="1167" y="584"/>
                </a:lnTo>
                <a:lnTo>
                  <a:pt x="1164" y="656"/>
                </a:lnTo>
                <a:lnTo>
                  <a:pt x="1151" y="727"/>
                </a:lnTo>
                <a:lnTo>
                  <a:pt x="1129" y="795"/>
                </a:lnTo>
                <a:lnTo>
                  <a:pt x="1100" y="857"/>
                </a:lnTo>
                <a:lnTo>
                  <a:pt x="1063" y="916"/>
                </a:lnTo>
                <a:lnTo>
                  <a:pt x="1021" y="971"/>
                </a:lnTo>
                <a:lnTo>
                  <a:pt x="971" y="1020"/>
                </a:lnTo>
                <a:lnTo>
                  <a:pt x="918" y="1063"/>
                </a:lnTo>
                <a:lnTo>
                  <a:pt x="859" y="1099"/>
                </a:lnTo>
                <a:lnTo>
                  <a:pt x="795" y="1128"/>
                </a:lnTo>
                <a:lnTo>
                  <a:pt x="727" y="1149"/>
                </a:lnTo>
                <a:lnTo>
                  <a:pt x="658" y="1162"/>
                </a:lnTo>
                <a:lnTo>
                  <a:pt x="584" y="1167"/>
                </a:lnTo>
                <a:lnTo>
                  <a:pt x="511" y="1162"/>
                </a:lnTo>
                <a:lnTo>
                  <a:pt x="440" y="1149"/>
                </a:lnTo>
                <a:lnTo>
                  <a:pt x="373" y="1128"/>
                </a:lnTo>
                <a:lnTo>
                  <a:pt x="308" y="1099"/>
                </a:lnTo>
                <a:lnTo>
                  <a:pt x="251" y="1063"/>
                </a:lnTo>
                <a:lnTo>
                  <a:pt x="196" y="1020"/>
                </a:lnTo>
                <a:lnTo>
                  <a:pt x="147" y="971"/>
                </a:lnTo>
                <a:lnTo>
                  <a:pt x="104" y="916"/>
                </a:lnTo>
                <a:lnTo>
                  <a:pt x="68" y="857"/>
                </a:lnTo>
                <a:lnTo>
                  <a:pt x="40" y="795"/>
                </a:lnTo>
                <a:lnTo>
                  <a:pt x="18" y="727"/>
                </a:lnTo>
                <a:lnTo>
                  <a:pt x="3" y="656"/>
                </a:lnTo>
                <a:lnTo>
                  <a:pt x="0" y="584"/>
                </a:lnTo>
                <a:lnTo>
                  <a:pt x="0" y="584"/>
                </a:lnTo>
                <a:lnTo>
                  <a:pt x="3" y="509"/>
                </a:lnTo>
                <a:lnTo>
                  <a:pt x="18" y="440"/>
                </a:lnTo>
                <a:lnTo>
                  <a:pt x="40" y="372"/>
                </a:lnTo>
                <a:lnTo>
                  <a:pt x="68" y="308"/>
                </a:lnTo>
                <a:lnTo>
                  <a:pt x="104" y="249"/>
                </a:lnTo>
                <a:lnTo>
                  <a:pt x="147" y="196"/>
                </a:lnTo>
                <a:lnTo>
                  <a:pt x="196" y="147"/>
                </a:lnTo>
                <a:lnTo>
                  <a:pt x="251" y="104"/>
                </a:lnTo>
                <a:lnTo>
                  <a:pt x="308" y="68"/>
                </a:lnTo>
                <a:lnTo>
                  <a:pt x="373" y="38"/>
                </a:lnTo>
                <a:lnTo>
                  <a:pt x="440" y="16"/>
                </a:lnTo>
                <a:lnTo>
                  <a:pt x="511" y="3"/>
                </a:lnTo>
                <a:lnTo>
                  <a:pt x="584" y="0"/>
                </a:lnTo>
                <a:close/>
              </a:path>
            </a:pathLst>
          </a:custGeom>
          <a:solidFill>
            <a:srgbClr val="FFFFFF"/>
          </a:solid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t/>
            </a:r>
            <a:endParaRPr sz="3600">
              <a:solidFill>
                <a:srgbClr val="000000"/>
              </a:solidFill>
              <a:latin typeface="Hind"/>
              <a:ea typeface="Hind"/>
              <a:cs typeface="Hind"/>
              <a:sym typeface="Hind"/>
            </a:endParaRPr>
          </a:p>
        </p:txBody>
      </p:sp>
      <p:sp>
        <p:nvSpPr>
          <p:cNvPr id="147" name="Google Shape;147;p33"/>
          <p:cNvSpPr/>
          <p:nvPr/>
        </p:nvSpPr>
        <p:spPr>
          <a:xfrm>
            <a:off x="9299978" y="4761820"/>
            <a:ext cx="1470023" cy="1470027"/>
          </a:xfrm>
          <a:custGeom>
            <a:rect b="b" l="l" r="r" t="t"/>
            <a:pathLst>
              <a:path extrusionOk="0" h="927" w="927">
                <a:moveTo>
                  <a:pt x="464" y="0"/>
                </a:moveTo>
                <a:lnTo>
                  <a:pt x="533" y="5"/>
                </a:lnTo>
                <a:lnTo>
                  <a:pt x="597" y="20"/>
                </a:lnTo>
                <a:lnTo>
                  <a:pt x="660" y="43"/>
                </a:lnTo>
                <a:lnTo>
                  <a:pt x="716" y="74"/>
                </a:lnTo>
                <a:lnTo>
                  <a:pt x="767" y="114"/>
                </a:lnTo>
                <a:lnTo>
                  <a:pt x="813" y="159"/>
                </a:lnTo>
                <a:lnTo>
                  <a:pt x="853" y="211"/>
                </a:lnTo>
                <a:lnTo>
                  <a:pt x="884" y="267"/>
                </a:lnTo>
                <a:lnTo>
                  <a:pt x="907" y="330"/>
                </a:lnTo>
                <a:lnTo>
                  <a:pt x="922" y="394"/>
                </a:lnTo>
                <a:lnTo>
                  <a:pt x="927" y="464"/>
                </a:lnTo>
                <a:lnTo>
                  <a:pt x="922" y="531"/>
                </a:lnTo>
                <a:lnTo>
                  <a:pt x="907" y="597"/>
                </a:lnTo>
                <a:lnTo>
                  <a:pt x="884" y="658"/>
                </a:lnTo>
                <a:lnTo>
                  <a:pt x="853" y="716"/>
                </a:lnTo>
                <a:lnTo>
                  <a:pt x="813" y="767"/>
                </a:lnTo>
                <a:lnTo>
                  <a:pt x="767" y="813"/>
                </a:lnTo>
                <a:lnTo>
                  <a:pt x="716" y="853"/>
                </a:lnTo>
                <a:lnTo>
                  <a:pt x="660" y="884"/>
                </a:lnTo>
                <a:lnTo>
                  <a:pt x="597" y="907"/>
                </a:lnTo>
                <a:lnTo>
                  <a:pt x="533" y="922"/>
                </a:lnTo>
                <a:lnTo>
                  <a:pt x="464" y="927"/>
                </a:lnTo>
                <a:lnTo>
                  <a:pt x="396" y="922"/>
                </a:lnTo>
                <a:lnTo>
                  <a:pt x="330" y="907"/>
                </a:lnTo>
                <a:lnTo>
                  <a:pt x="269" y="884"/>
                </a:lnTo>
                <a:lnTo>
                  <a:pt x="211" y="853"/>
                </a:lnTo>
                <a:lnTo>
                  <a:pt x="160" y="813"/>
                </a:lnTo>
                <a:lnTo>
                  <a:pt x="114" y="767"/>
                </a:lnTo>
                <a:lnTo>
                  <a:pt x="75" y="716"/>
                </a:lnTo>
                <a:lnTo>
                  <a:pt x="43" y="658"/>
                </a:lnTo>
                <a:lnTo>
                  <a:pt x="20" y="597"/>
                </a:lnTo>
                <a:lnTo>
                  <a:pt x="5" y="531"/>
                </a:lnTo>
                <a:lnTo>
                  <a:pt x="0" y="464"/>
                </a:lnTo>
                <a:lnTo>
                  <a:pt x="5" y="394"/>
                </a:lnTo>
                <a:lnTo>
                  <a:pt x="20" y="330"/>
                </a:lnTo>
                <a:lnTo>
                  <a:pt x="43" y="267"/>
                </a:lnTo>
                <a:lnTo>
                  <a:pt x="75" y="211"/>
                </a:lnTo>
                <a:lnTo>
                  <a:pt x="114" y="159"/>
                </a:lnTo>
                <a:lnTo>
                  <a:pt x="160" y="114"/>
                </a:lnTo>
                <a:lnTo>
                  <a:pt x="211" y="74"/>
                </a:lnTo>
                <a:lnTo>
                  <a:pt x="269" y="43"/>
                </a:lnTo>
                <a:lnTo>
                  <a:pt x="330" y="20"/>
                </a:lnTo>
                <a:lnTo>
                  <a:pt x="396" y="5"/>
                </a:lnTo>
                <a:lnTo>
                  <a:pt x="464" y="0"/>
                </a:lnTo>
                <a:close/>
              </a:path>
            </a:pathLst>
          </a:custGeom>
          <a:solidFill>
            <a:srgbClr val="4062BB"/>
          </a:solid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t/>
            </a:r>
            <a:endParaRPr sz="3600">
              <a:solidFill>
                <a:srgbClr val="000000"/>
              </a:solidFill>
              <a:latin typeface="Hind"/>
              <a:ea typeface="Hind"/>
              <a:cs typeface="Hind"/>
              <a:sym typeface="Hind"/>
            </a:endParaRPr>
          </a:p>
        </p:txBody>
      </p:sp>
      <p:sp>
        <p:nvSpPr>
          <p:cNvPr id="148" name="Google Shape;148;p33"/>
          <p:cNvSpPr/>
          <p:nvPr/>
        </p:nvSpPr>
        <p:spPr>
          <a:xfrm>
            <a:off x="17564806" y="4995182"/>
            <a:ext cx="5086351" cy="1003299"/>
          </a:xfrm>
          <a:custGeom>
            <a:rect b="b" l="l" r="r" t="t"/>
            <a:pathLst>
              <a:path extrusionOk="0" h="633" w="3205">
                <a:moveTo>
                  <a:pt x="0" y="0"/>
                </a:moveTo>
                <a:lnTo>
                  <a:pt x="143" y="0"/>
                </a:lnTo>
                <a:lnTo>
                  <a:pt x="202" y="0"/>
                </a:lnTo>
                <a:lnTo>
                  <a:pt x="270" y="0"/>
                </a:lnTo>
                <a:lnTo>
                  <a:pt x="346" y="0"/>
                </a:lnTo>
                <a:lnTo>
                  <a:pt x="428" y="0"/>
                </a:lnTo>
                <a:lnTo>
                  <a:pt x="926" y="0"/>
                </a:lnTo>
                <a:lnTo>
                  <a:pt x="1038" y="0"/>
                </a:lnTo>
                <a:lnTo>
                  <a:pt x="1152" y="0"/>
                </a:lnTo>
                <a:lnTo>
                  <a:pt x="1268" y="0"/>
                </a:lnTo>
                <a:lnTo>
                  <a:pt x="1385" y="0"/>
                </a:lnTo>
                <a:lnTo>
                  <a:pt x="1502" y="0"/>
                </a:lnTo>
                <a:lnTo>
                  <a:pt x="1619" y="0"/>
                </a:lnTo>
                <a:lnTo>
                  <a:pt x="1848" y="0"/>
                </a:lnTo>
                <a:lnTo>
                  <a:pt x="1958" y="0"/>
                </a:lnTo>
                <a:lnTo>
                  <a:pt x="2273" y="0"/>
                </a:lnTo>
                <a:lnTo>
                  <a:pt x="2367" y="0"/>
                </a:lnTo>
                <a:lnTo>
                  <a:pt x="2540" y="0"/>
                </a:lnTo>
                <a:lnTo>
                  <a:pt x="2616" y="0"/>
                </a:lnTo>
                <a:lnTo>
                  <a:pt x="2888" y="0"/>
                </a:lnTo>
                <a:lnTo>
                  <a:pt x="2944" y="5"/>
                </a:lnTo>
                <a:lnTo>
                  <a:pt x="2999" y="19"/>
                </a:lnTo>
                <a:lnTo>
                  <a:pt x="3048" y="44"/>
                </a:lnTo>
                <a:lnTo>
                  <a:pt x="3093" y="74"/>
                </a:lnTo>
                <a:lnTo>
                  <a:pt x="3131" y="113"/>
                </a:lnTo>
                <a:lnTo>
                  <a:pt x="3162" y="156"/>
                </a:lnTo>
                <a:lnTo>
                  <a:pt x="3185" y="206"/>
                </a:lnTo>
                <a:lnTo>
                  <a:pt x="3200" y="260"/>
                </a:lnTo>
                <a:lnTo>
                  <a:pt x="3205" y="316"/>
                </a:lnTo>
                <a:lnTo>
                  <a:pt x="3200" y="374"/>
                </a:lnTo>
                <a:lnTo>
                  <a:pt x="3185" y="427"/>
                </a:lnTo>
                <a:lnTo>
                  <a:pt x="3162" y="476"/>
                </a:lnTo>
                <a:lnTo>
                  <a:pt x="3131" y="521"/>
                </a:lnTo>
                <a:lnTo>
                  <a:pt x="3093" y="558"/>
                </a:lnTo>
                <a:lnTo>
                  <a:pt x="3048" y="590"/>
                </a:lnTo>
                <a:lnTo>
                  <a:pt x="2999" y="613"/>
                </a:lnTo>
                <a:lnTo>
                  <a:pt x="2944" y="628"/>
                </a:lnTo>
                <a:lnTo>
                  <a:pt x="2888" y="633"/>
                </a:lnTo>
                <a:lnTo>
                  <a:pt x="2882" y="633"/>
                </a:lnTo>
                <a:lnTo>
                  <a:pt x="2864" y="633"/>
                </a:lnTo>
                <a:lnTo>
                  <a:pt x="2834" y="633"/>
                </a:lnTo>
                <a:lnTo>
                  <a:pt x="1268" y="633"/>
                </a:lnTo>
                <a:lnTo>
                  <a:pt x="1152" y="633"/>
                </a:lnTo>
                <a:lnTo>
                  <a:pt x="1038" y="633"/>
                </a:lnTo>
                <a:lnTo>
                  <a:pt x="926" y="633"/>
                </a:lnTo>
                <a:lnTo>
                  <a:pt x="817" y="633"/>
                </a:lnTo>
                <a:lnTo>
                  <a:pt x="714" y="633"/>
                </a:lnTo>
                <a:lnTo>
                  <a:pt x="613" y="633"/>
                </a:lnTo>
                <a:lnTo>
                  <a:pt x="519" y="633"/>
                </a:lnTo>
                <a:lnTo>
                  <a:pt x="428" y="633"/>
                </a:lnTo>
                <a:lnTo>
                  <a:pt x="346" y="633"/>
                </a:lnTo>
                <a:lnTo>
                  <a:pt x="270" y="633"/>
                </a:lnTo>
                <a:lnTo>
                  <a:pt x="202" y="633"/>
                </a:lnTo>
                <a:lnTo>
                  <a:pt x="54" y="633"/>
                </a:lnTo>
                <a:lnTo>
                  <a:pt x="24" y="633"/>
                </a:lnTo>
                <a:lnTo>
                  <a:pt x="6" y="633"/>
                </a:lnTo>
                <a:lnTo>
                  <a:pt x="0" y="633"/>
                </a:lnTo>
                <a:lnTo>
                  <a:pt x="0" y="0"/>
                </a:lnTo>
                <a:close/>
              </a:path>
            </a:pathLst>
          </a:custGeom>
          <a:solidFill>
            <a:srgbClr val="198B8B"/>
          </a:solid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t/>
            </a:r>
            <a:endParaRPr sz="3600">
              <a:solidFill>
                <a:srgbClr val="000000"/>
              </a:solidFill>
              <a:latin typeface="Hind"/>
              <a:ea typeface="Hind"/>
              <a:cs typeface="Hind"/>
              <a:sym typeface="Hind"/>
            </a:endParaRPr>
          </a:p>
        </p:txBody>
      </p:sp>
      <p:sp>
        <p:nvSpPr>
          <p:cNvPr id="149" name="Google Shape;149;p33"/>
          <p:cNvSpPr/>
          <p:nvPr/>
        </p:nvSpPr>
        <p:spPr>
          <a:xfrm>
            <a:off x="17564806" y="4766582"/>
            <a:ext cx="5314950" cy="1460500"/>
          </a:xfrm>
          <a:custGeom>
            <a:rect b="b" l="l" r="r" t="t"/>
            <a:pathLst>
              <a:path extrusionOk="0" h="920" w="3348">
                <a:moveTo>
                  <a:pt x="0" y="0"/>
                </a:moveTo>
                <a:lnTo>
                  <a:pt x="2888" y="0"/>
                </a:lnTo>
                <a:lnTo>
                  <a:pt x="2956" y="5"/>
                </a:lnTo>
                <a:lnTo>
                  <a:pt x="3020" y="20"/>
                </a:lnTo>
                <a:lnTo>
                  <a:pt x="3083" y="43"/>
                </a:lnTo>
                <a:lnTo>
                  <a:pt x="3139" y="74"/>
                </a:lnTo>
                <a:lnTo>
                  <a:pt x="3190" y="114"/>
                </a:lnTo>
                <a:lnTo>
                  <a:pt x="3235" y="158"/>
                </a:lnTo>
                <a:lnTo>
                  <a:pt x="3274" y="210"/>
                </a:lnTo>
                <a:lnTo>
                  <a:pt x="3305" y="267"/>
                </a:lnTo>
                <a:lnTo>
                  <a:pt x="3329" y="328"/>
                </a:lnTo>
                <a:lnTo>
                  <a:pt x="3343" y="393"/>
                </a:lnTo>
                <a:lnTo>
                  <a:pt x="3348" y="460"/>
                </a:lnTo>
                <a:lnTo>
                  <a:pt x="3343" y="528"/>
                </a:lnTo>
                <a:lnTo>
                  <a:pt x="3329" y="594"/>
                </a:lnTo>
                <a:lnTo>
                  <a:pt x="3305" y="655"/>
                </a:lnTo>
                <a:lnTo>
                  <a:pt x="3274" y="711"/>
                </a:lnTo>
                <a:lnTo>
                  <a:pt x="3235" y="762"/>
                </a:lnTo>
                <a:lnTo>
                  <a:pt x="3190" y="808"/>
                </a:lnTo>
                <a:lnTo>
                  <a:pt x="3139" y="846"/>
                </a:lnTo>
                <a:lnTo>
                  <a:pt x="3083" y="877"/>
                </a:lnTo>
                <a:lnTo>
                  <a:pt x="3020" y="900"/>
                </a:lnTo>
                <a:lnTo>
                  <a:pt x="2956" y="915"/>
                </a:lnTo>
                <a:lnTo>
                  <a:pt x="2888" y="920"/>
                </a:lnTo>
                <a:lnTo>
                  <a:pt x="0" y="920"/>
                </a:lnTo>
                <a:lnTo>
                  <a:pt x="0" y="872"/>
                </a:lnTo>
                <a:lnTo>
                  <a:pt x="2888" y="872"/>
                </a:lnTo>
                <a:lnTo>
                  <a:pt x="2949" y="869"/>
                </a:lnTo>
                <a:lnTo>
                  <a:pt x="3007" y="856"/>
                </a:lnTo>
                <a:lnTo>
                  <a:pt x="3061" y="834"/>
                </a:lnTo>
                <a:lnTo>
                  <a:pt x="3113" y="806"/>
                </a:lnTo>
                <a:lnTo>
                  <a:pt x="3159" y="772"/>
                </a:lnTo>
                <a:lnTo>
                  <a:pt x="3200" y="730"/>
                </a:lnTo>
                <a:lnTo>
                  <a:pt x="3235" y="684"/>
                </a:lnTo>
                <a:lnTo>
                  <a:pt x="3263" y="635"/>
                </a:lnTo>
                <a:lnTo>
                  <a:pt x="3282" y="579"/>
                </a:lnTo>
                <a:lnTo>
                  <a:pt x="3296" y="521"/>
                </a:lnTo>
                <a:lnTo>
                  <a:pt x="3301" y="460"/>
                </a:lnTo>
                <a:lnTo>
                  <a:pt x="3296" y="399"/>
                </a:lnTo>
                <a:lnTo>
                  <a:pt x="3282" y="341"/>
                </a:lnTo>
                <a:lnTo>
                  <a:pt x="3263" y="287"/>
                </a:lnTo>
                <a:lnTo>
                  <a:pt x="3235" y="236"/>
                </a:lnTo>
                <a:lnTo>
                  <a:pt x="3200" y="190"/>
                </a:lnTo>
                <a:lnTo>
                  <a:pt x="3159" y="150"/>
                </a:lnTo>
                <a:lnTo>
                  <a:pt x="3113" y="116"/>
                </a:lnTo>
                <a:lnTo>
                  <a:pt x="3061" y="88"/>
                </a:lnTo>
                <a:lnTo>
                  <a:pt x="3007" y="66"/>
                </a:lnTo>
                <a:lnTo>
                  <a:pt x="2949" y="53"/>
                </a:lnTo>
                <a:lnTo>
                  <a:pt x="2888" y="48"/>
                </a:lnTo>
                <a:lnTo>
                  <a:pt x="0" y="48"/>
                </a:lnTo>
                <a:lnTo>
                  <a:pt x="0" y="0"/>
                </a:lnTo>
                <a:close/>
              </a:path>
            </a:pathLst>
          </a:custGeom>
          <a:solidFill>
            <a:srgbClr val="198B8B"/>
          </a:solid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t/>
            </a:r>
            <a:endParaRPr sz="3600">
              <a:solidFill>
                <a:srgbClr val="000000"/>
              </a:solidFill>
              <a:latin typeface="Hind"/>
              <a:ea typeface="Hind"/>
              <a:cs typeface="Hind"/>
              <a:sym typeface="Hind"/>
            </a:endParaRPr>
          </a:p>
        </p:txBody>
      </p:sp>
      <p:sp>
        <p:nvSpPr>
          <p:cNvPr id="150" name="Google Shape;150;p33"/>
          <p:cNvSpPr/>
          <p:nvPr/>
        </p:nvSpPr>
        <p:spPr>
          <a:xfrm>
            <a:off x="16637706" y="4569732"/>
            <a:ext cx="1854200" cy="1857377"/>
          </a:xfrm>
          <a:custGeom>
            <a:rect b="b" l="l" r="r" t="t"/>
            <a:pathLst>
              <a:path extrusionOk="0" h="1168" w="1167">
                <a:moveTo>
                  <a:pt x="584" y="0"/>
                </a:moveTo>
                <a:lnTo>
                  <a:pt x="658" y="5"/>
                </a:lnTo>
                <a:lnTo>
                  <a:pt x="727" y="18"/>
                </a:lnTo>
                <a:lnTo>
                  <a:pt x="795" y="39"/>
                </a:lnTo>
                <a:lnTo>
                  <a:pt x="859" y="67"/>
                </a:lnTo>
                <a:lnTo>
                  <a:pt x="918" y="103"/>
                </a:lnTo>
                <a:lnTo>
                  <a:pt x="971" y="146"/>
                </a:lnTo>
                <a:lnTo>
                  <a:pt x="1021" y="196"/>
                </a:lnTo>
                <a:lnTo>
                  <a:pt x="1063" y="250"/>
                </a:lnTo>
                <a:lnTo>
                  <a:pt x="1100" y="309"/>
                </a:lnTo>
                <a:lnTo>
                  <a:pt x="1129" y="372"/>
                </a:lnTo>
                <a:lnTo>
                  <a:pt x="1151" y="440"/>
                </a:lnTo>
                <a:lnTo>
                  <a:pt x="1164" y="511"/>
                </a:lnTo>
                <a:lnTo>
                  <a:pt x="1167" y="583"/>
                </a:lnTo>
                <a:lnTo>
                  <a:pt x="1164" y="657"/>
                </a:lnTo>
                <a:lnTo>
                  <a:pt x="1151" y="728"/>
                </a:lnTo>
                <a:lnTo>
                  <a:pt x="1129" y="794"/>
                </a:lnTo>
                <a:lnTo>
                  <a:pt x="1100" y="858"/>
                </a:lnTo>
                <a:lnTo>
                  <a:pt x="1063" y="918"/>
                </a:lnTo>
                <a:lnTo>
                  <a:pt x="1021" y="972"/>
                </a:lnTo>
                <a:lnTo>
                  <a:pt x="971" y="1020"/>
                </a:lnTo>
                <a:lnTo>
                  <a:pt x="918" y="1063"/>
                </a:lnTo>
                <a:lnTo>
                  <a:pt x="859" y="1099"/>
                </a:lnTo>
                <a:lnTo>
                  <a:pt x="795" y="1129"/>
                </a:lnTo>
                <a:lnTo>
                  <a:pt x="727" y="1150"/>
                </a:lnTo>
                <a:lnTo>
                  <a:pt x="658" y="1163"/>
                </a:lnTo>
                <a:lnTo>
                  <a:pt x="584" y="1168"/>
                </a:lnTo>
                <a:lnTo>
                  <a:pt x="511" y="1163"/>
                </a:lnTo>
                <a:lnTo>
                  <a:pt x="440" y="1150"/>
                </a:lnTo>
                <a:lnTo>
                  <a:pt x="373" y="1129"/>
                </a:lnTo>
                <a:lnTo>
                  <a:pt x="308" y="1099"/>
                </a:lnTo>
                <a:lnTo>
                  <a:pt x="251" y="1063"/>
                </a:lnTo>
                <a:lnTo>
                  <a:pt x="196" y="1020"/>
                </a:lnTo>
                <a:lnTo>
                  <a:pt x="147" y="972"/>
                </a:lnTo>
                <a:lnTo>
                  <a:pt x="104" y="918"/>
                </a:lnTo>
                <a:lnTo>
                  <a:pt x="68" y="858"/>
                </a:lnTo>
                <a:lnTo>
                  <a:pt x="40" y="794"/>
                </a:lnTo>
                <a:lnTo>
                  <a:pt x="18" y="728"/>
                </a:lnTo>
                <a:lnTo>
                  <a:pt x="3" y="657"/>
                </a:lnTo>
                <a:lnTo>
                  <a:pt x="0" y="583"/>
                </a:lnTo>
                <a:lnTo>
                  <a:pt x="0" y="583"/>
                </a:lnTo>
                <a:lnTo>
                  <a:pt x="3" y="511"/>
                </a:lnTo>
                <a:lnTo>
                  <a:pt x="18" y="440"/>
                </a:lnTo>
                <a:lnTo>
                  <a:pt x="40" y="372"/>
                </a:lnTo>
                <a:lnTo>
                  <a:pt x="68" y="309"/>
                </a:lnTo>
                <a:lnTo>
                  <a:pt x="104" y="250"/>
                </a:lnTo>
                <a:lnTo>
                  <a:pt x="147" y="196"/>
                </a:lnTo>
                <a:lnTo>
                  <a:pt x="196" y="146"/>
                </a:lnTo>
                <a:lnTo>
                  <a:pt x="251" y="103"/>
                </a:lnTo>
                <a:lnTo>
                  <a:pt x="308" y="67"/>
                </a:lnTo>
                <a:lnTo>
                  <a:pt x="373" y="39"/>
                </a:lnTo>
                <a:lnTo>
                  <a:pt x="440" y="18"/>
                </a:lnTo>
                <a:lnTo>
                  <a:pt x="511" y="5"/>
                </a:lnTo>
                <a:lnTo>
                  <a:pt x="584" y="0"/>
                </a:lnTo>
                <a:close/>
              </a:path>
            </a:pathLst>
          </a:custGeom>
          <a:solidFill>
            <a:srgbClr val="FFFFFF"/>
          </a:solid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t/>
            </a:r>
            <a:endParaRPr sz="3600">
              <a:solidFill>
                <a:srgbClr val="000000"/>
              </a:solidFill>
              <a:latin typeface="Hind"/>
              <a:ea typeface="Hind"/>
              <a:cs typeface="Hind"/>
              <a:sym typeface="Hind"/>
            </a:endParaRPr>
          </a:p>
        </p:txBody>
      </p:sp>
      <p:sp>
        <p:nvSpPr>
          <p:cNvPr id="151" name="Google Shape;151;p33"/>
          <p:cNvSpPr/>
          <p:nvPr/>
        </p:nvSpPr>
        <p:spPr>
          <a:xfrm>
            <a:off x="16828206" y="4760232"/>
            <a:ext cx="1470023" cy="1473201"/>
          </a:xfrm>
          <a:custGeom>
            <a:rect b="b" l="l" r="r" t="t"/>
            <a:pathLst>
              <a:path extrusionOk="0" h="926" w="927">
                <a:moveTo>
                  <a:pt x="464" y="0"/>
                </a:moveTo>
                <a:lnTo>
                  <a:pt x="533" y="5"/>
                </a:lnTo>
                <a:lnTo>
                  <a:pt x="597" y="20"/>
                </a:lnTo>
                <a:lnTo>
                  <a:pt x="660" y="43"/>
                </a:lnTo>
                <a:lnTo>
                  <a:pt x="716" y="76"/>
                </a:lnTo>
                <a:lnTo>
                  <a:pt x="767" y="114"/>
                </a:lnTo>
                <a:lnTo>
                  <a:pt x="813" y="160"/>
                </a:lnTo>
                <a:lnTo>
                  <a:pt x="853" y="211"/>
                </a:lnTo>
                <a:lnTo>
                  <a:pt x="884" y="269"/>
                </a:lnTo>
                <a:lnTo>
                  <a:pt x="907" y="330"/>
                </a:lnTo>
                <a:lnTo>
                  <a:pt x="922" y="396"/>
                </a:lnTo>
                <a:lnTo>
                  <a:pt x="927" y="463"/>
                </a:lnTo>
                <a:lnTo>
                  <a:pt x="922" y="532"/>
                </a:lnTo>
                <a:lnTo>
                  <a:pt x="907" y="597"/>
                </a:lnTo>
                <a:lnTo>
                  <a:pt x="884" y="659"/>
                </a:lnTo>
                <a:lnTo>
                  <a:pt x="853" y="715"/>
                </a:lnTo>
                <a:lnTo>
                  <a:pt x="813" y="768"/>
                </a:lnTo>
                <a:lnTo>
                  <a:pt x="767" y="813"/>
                </a:lnTo>
                <a:lnTo>
                  <a:pt x="716" y="852"/>
                </a:lnTo>
                <a:lnTo>
                  <a:pt x="660" y="884"/>
                </a:lnTo>
                <a:lnTo>
                  <a:pt x="597" y="907"/>
                </a:lnTo>
                <a:lnTo>
                  <a:pt x="533" y="921"/>
                </a:lnTo>
                <a:lnTo>
                  <a:pt x="464" y="926"/>
                </a:lnTo>
                <a:lnTo>
                  <a:pt x="396" y="921"/>
                </a:lnTo>
                <a:lnTo>
                  <a:pt x="330" y="907"/>
                </a:lnTo>
                <a:lnTo>
                  <a:pt x="269" y="884"/>
                </a:lnTo>
                <a:lnTo>
                  <a:pt x="211" y="852"/>
                </a:lnTo>
                <a:lnTo>
                  <a:pt x="160" y="813"/>
                </a:lnTo>
                <a:lnTo>
                  <a:pt x="114" y="768"/>
                </a:lnTo>
                <a:lnTo>
                  <a:pt x="75" y="715"/>
                </a:lnTo>
                <a:lnTo>
                  <a:pt x="43" y="659"/>
                </a:lnTo>
                <a:lnTo>
                  <a:pt x="20" y="597"/>
                </a:lnTo>
                <a:lnTo>
                  <a:pt x="5" y="532"/>
                </a:lnTo>
                <a:lnTo>
                  <a:pt x="0" y="463"/>
                </a:lnTo>
                <a:lnTo>
                  <a:pt x="5" y="396"/>
                </a:lnTo>
                <a:lnTo>
                  <a:pt x="20" y="330"/>
                </a:lnTo>
                <a:lnTo>
                  <a:pt x="43" y="269"/>
                </a:lnTo>
                <a:lnTo>
                  <a:pt x="75" y="211"/>
                </a:lnTo>
                <a:lnTo>
                  <a:pt x="114" y="160"/>
                </a:lnTo>
                <a:lnTo>
                  <a:pt x="160" y="114"/>
                </a:lnTo>
                <a:lnTo>
                  <a:pt x="211" y="76"/>
                </a:lnTo>
                <a:lnTo>
                  <a:pt x="269" y="43"/>
                </a:lnTo>
                <a:lnTo>
                  <a:pt x="330" y="20"/>
                </a:lnTo>
                <a:lnTo>
                  <a:pt x="396" y="5"/>
                </a:lnTo>
                <a:lnTo>
                  <a:pt x="464" y="0"/>
                </a:lnTo>
                <a:close/>
              </a:path>
            </a:pathLst>
          </a:custGeom>
          <a:solidFill>
            <a:srgbClr val="198B8B"/>
          </a:solid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t/>
            </a:r>
            <a:endParaRPr sz="3600">
              <a:solidFill>
                <a:srgbClr val="000000"/>
              </a:solidFill>
              <a:latin typeface="Hind"/>
              <a:ea typeface="Hind"/>
              <a:cs typeface="Hind"/>
              <a:sym typeface="Hind"/>
            </a:endParaRPr>
          </a:p>
        </p:txBody>
      </p:sp>
      <p:sp>
        <p:nvSpPr>
          <p:cNvPr id="152" name="Google Shape;152;p33"/>
          <p:cNvSpPr/>
          <p:nvPr/>
        </p:nvSpPr>
        <p:spPr>
          <a:xfrm>
            <a:off x="2508350" y="9341132"/>
            <a:ext cx="5086351" cy="1003300"/>
          </a:xfrm>
          <a:custGeom>
            <a:rect b="b" l="l" r="r" t="t"/>
            <a:pathLst>
              <a:path extrusionOk="0" h="632" w="3205">
                <a:moveTo>
                  <a:pt x="202" y="0"/>
                </a:moveTo>
                <a:lnTo>
                  <a:pt x="270" y="0"/>
                </a:lnTo>
                <a:lnTo>
                  <a:pt x="346" y="0"/>
                </a:lnTo>
                <a:lnTo>
                  <a:pt x="428" y="0"/>
                </a:lnTo>
                <a:lnTo>
                  <a:pt x="519" y="0"/>
                </a:lnTo>
                <a:lnTo>
                  <a:pt x="613" y="0"/>
                </a:lnTo>
                <a:lnTo>
                  <a:pt x="714" y="0"/>
                </a:lnTo>
                <a:lnTo>
                  <a:pt x="817" y="0"/>
                </a:lnTo>
                <a:lnTo>
                  <a:pt x="926" y="0"/>
                </a:lnTo>
                <a:lnTo>
                  <a:pt x="1038" y="0"/>
                </a:lnTo>
                <a:lnTo>
                  <a:pt x="1152" y="0"/>
                </a:lnTo>
                <a:lnTo>
                  <a:pt x="1268" y="0"/>
                </a:lnTo>
                <a:lnTo>
                  <a:pt x="1385" y="0"/>
                </a:lnTo>
                <a:lnTo>
                  <a:pt x="1502" y="0"/>
                </a:lnTo>
                <a:lnTo>
                  <a:pt x="1619" y="0"/>
                </a:lnTo>
                <a:lnTo>
                  <a:pt x="1958" y="0"/>
                </a:lnTo>
                <a:lnTo>
                  <a:pt x="2067" y="0"/>
                </a:lnTo>
                <a:lnTo>
                  <a:pt x="2173" y="0"/>
                </a:lnTo>
                <a:lnTo>
                  <a:pt x="2273" y="0"/>
                </a:lnTo>
                <a:lnTo>
                  <a:pt x="2367" y="0"/>
                </a:lnTo>
                <a:lnTo>
                  <a:pt x="2458" y="0"/>
                </a:lnTo>
                <a:lnTo>
                  <a:pt x="2540" y="0"/>
                </a:lnTo>
                <a:lnTo>
                  <a:pt x="2616" y="0"/>
                </a:lnTo>
                <a:lnTo>
                  <a:pt x="2684" y="0"/>
                </a:lnTo>
                <a:lnTo>
                  <a:pt x="2743" y="0"/>
                </a:lnTo>
                <a:lnTo>
                  <a:pt x="2834" y="0"/>
                </a:lnTo>
                <a:lnTo>
                  <a:pt x="2864" y="0"/>
                </a:lnTo>
                <a:lnTo>
                  <a:pt x="2882" y="0"/>
                </a:lnTo>
                <a:lnTo>
                  <a:pt x="2888" y="0"/>
                </a:lnTo>
                <a:lnTo>
                  <a:pt x="2944" y="5"/>
                </a:lnTo>
                <a:lnTo>
                  <a:pt x="2999" y="20"/>
                </a:lnTo>
                <a:lnTo>
                  <a:pt x="3048" y="43"/>
                </a:lnTo>
                <a:lnTo>
                  <a:pt x="3093" y="75"/>
                </a:lnTo>
                <a:lnTo>
                  <a:pt x="3131" y="112"/>
                </a:lnTo>
                <a:lnTo>
                  <a:pt x="3162" y="157"/>
                </a:lnTo>
                <a:lnTo>
                  <a:pt x="3185" y="205"/>
                </a:lnTo>
                <a:lnTo>
                  <a:pt x="3200" y="259"/>
                </a:lnTo>
                <a:lnTo>
                  <a:pt x="3205" y="315"/>
                </a:lnTo>
                <a:lnTo>
                  <a:pt x="3200" y="373"/>
                </a:lnTo>
                <a:lnTo>
                  <a:pt x="3185" y="426"/>
                </a:lnTo>
                <a:lnTo>
                  <a:pt x="3162" y="475"/>
                </a:lnTo>
                <a:lnTo>
                  <a:pt x="3131" y="520"/>
                </a:lnTo>
                <a:lnTo>
                  <a:pt x="3093" y="558"/>
                </a:lnTo>
                <a:lnTo>
                  <a:pt x="3048" y="589"/>
                </a:lnTo>
                <a:lnTo>
                  <a:pt x="2999" y="612"/>
                </a:lnTo>
                <a:lnTo>
                  <a:pt x="2944" y="627"/>
                </a:lnTo>
                <a:lnTo>
                  <a:pt x="2888" y="632"/>
                </a:lnTo>
                <a:lnTo>
                  <a:pt x="1038" y="632"/>
                </a:lnTo>
                <a:lnTo>
                  <a:pt x="926" y="632"/>
                </a:lnTo>
                <a:lnTo>
                  <a:pt x="817" y="632"/>
                </a:lnTo>
                <a:lnTo>
                  <a:pt x="714" y="632"/>
                </a:lnTo>
                <a:lnTo>
                  <a:pt x="613" y="632"/>
                </a:lnTo>
                <a:lnTo>
                  <a:pt x="519" y="632"/>
                </a:lnTo>
                <a:lnTo>
                  <a:pt x="428" y="632"/>
                </a:lnTo>
                <a:lnTo>
                  <a:pt x="346" y="632"/>
                </a:lnTo>
                <a:lnTo>
                  <a:pt x="143" y="632"/>
                </a:lnTo>
                <a:lnTo>
                  <a:pt x="94" y="632"/>
                </a:lnTo>
                <a:lnTo>
                  <a:pt x="54" y="632"/>
                </a:lnTo>
                <a:lnTo>
                  <a:pt x="24" y="632"/>
                </a:lnTo>
                <a:lnTo>
                  <a:pt x="0" y="632"/>
                </a:lnTo>
                <a:lnTo>
                  <a:pt x="0" y="0"/>
                </a:lnTo>
                <a:lnTo>
                  <a:pt x="6" y="0"/>
                </a:lnTo>
                <a:lnTo>
                  <a:pt x="24" y="0"/>
                </a:lnTo>
                <a:lnTo>
                  <a:pt x="54" y="0"/>
                </a:lnTo>
                <a:lnTo>
                  <a:pt x="94" y="0"/>
                </a:lnTo>
                <a:lnTo>
                  <a:pt x="143" y="0"/>
                </a:lnTo>
                <a:lnTo>
                  <a:pt x="202" y="0"/>
                </a:lnTo>
                <a:close/>
              </a:path>
            </a:pathLst>
          </a:custGeom>
          <a:solidFill>
            <a:srgbClr val="2D6BC8"/>
          </a:solid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t/>
            </a:r>
            <a:endParaRPr sz="3600">
              <a:solidFill>
                <a:srgbClr val="000000"/>
              </a:solidFill>
              <a:latin typeface="Hind"/>
              <a:ea typeface="Hind"/>
              <a:cs typeface="Hind"/>
              <a:sym typeface="Hind"/>
            </a:endParaRPr>
          </a:p>
        </p:txBody>
      </p:sp>
      <p:sp>
        <p:nvSpPr>
          <p:cNvPr id="153" name="Google Shape;153;p33"/>
          <p:cNvSpPr/>
          <p:nvPr/>
        </p:nvSpPr>
        <p:spPr>
          <a:xfrm>
            <a:off x="2508350" y="9112532"/>
            <a:ext cx="5314950" cy="1460500"/>
          </a:xfrm>
          <a:custGeom>
            <a:rect b="b" l="l" r="r" t="t"/>
            <a:pathLst>
              <a:path extrusionOk="0" h="920" w="3348">
                <a:moveTo>
                  <a:pt x="0" y="0"/>
                </a:moveTo>
                <a:lnTo>
                  <a:pt x="2888" y="0"/>
                </a:lnTo>
                <a:lnTo>
                  <a:pt x="2956" y="5"/>
                </a:lnTo>
                <a:lnTo>
                  <a:pt x="3020" y="20"/>
                </a:lnTo>
                <a:lnTo>
                  <a:pt x="3083" y="43"/>
                </a:lnTo>
                <a:lnTo>
                  <a:pt x="3139" y="74"/>
                </a:lnTo>
                <a:lnTo>
                  <a:pt x="3190" y="114"/>
                </a:lnTo>
                <a:lnTo>
                  <a:pt x="3235" y="160"/>
                </a:lnTo>
                <a:lnTo>
                  <a:pt x="3274" y="211"/>
                </a:lnTo>
                <a:lnTo>
                  <a:pt x="3305" y="267"/>
                </a:lnTo>
                <a:lnTo>
                  <a:pt x="3329" y="328"/>
                </a:lnTo>
                <a:lnTo>
                  <a:pt x="3343" y="393"/>
                </a:lnTo>
                <a:lnTo>
                  <a:pt x="3348" y="460"/>
                </a:lnTo>
                <a:lnTo>
                  <a:pt x="3343" y="529"/>
                </a:lnTo>
                <a:lnTo>
                  <a:pt x="3329" y="594"/>
                </a:lnTo>
                <a:lnTo>
                  <a:pt x="3305" y="655"/>
                </a:lnTo>
                <a:lnTo>
                  <a:pt x="3274" y="711"/>
                </a:lnTo>
                <a:lnTo>
                  <a:pt x="3235" y="762"/>
                </a:lnTo>
                <a:lnTo>
                  <a:pt x="3190" y="808"/>
                </a:lnTo>
                <a:lnTo>
                  <a:pt x="3139" y="846"/>
                </a:lnTo>
                <a:lnTo>
                  <a:pt x="3083" y="879"/>
                </a:lnTo>
                <a:lnTo>
                  <a:pt x="3020" y="902"/>
                </a:lnTo>
                <a:lnTo>
                  <a:pt x="2956" y="915"/>
                </a:lnTo>
                <a:lnTo>
                  <a:pt x="2888" y="920"/>
                </a:lnTo>
                <a:lnTo>
                  <a:pt x="0" y="920"/>
                </a:lnTo>
                <a:lnTo>
                  <a:pt x="0" y="872"/>
                </a:lnTo>
                <a:lnTo>
                  <a:pt x="2888" y="872"/>
                </a:lnTo>
                <a:lnTo>
                  <a:pt x="2949" y="869"/>
                </a:lnTo>
                <a:lnTo>
                  <a:pt x="3007" y="856"/>
                </a:lnTo>
                <a:lnTo>
                  <a:pt x="3061" y="834"/>
                </a:lnTo>
                <a:lnTo>
                  <a:pt x="3113" y="806"/>
                </a:lnTo>
                <a:lnTo>
                  <a:pt x="3159" y="772"/>
                </a:lnTo>
                <a:lnTo>
                  <a:pt x="3200" y="731"/>
                </a:lnTo>
                <a:lnTo>
                  <a:pt x="3235" y="686"/>
                </a:lnTo>
                <a:lnTo>
                  <a:pt x="3263" y="635"/>
                </a:lnTo>
                <a:lnTo>
                  <a:pt x="3282" y="581"/>
                </a:lnTo>
                <a:lnTo>
                  <a:pt x="3296" y="521"/>
                </a:lnTo>
                <a:lnTo>
                  <a:pt x="3301" y="460"/>
                </a:lnTo>
                <a:lnTo>
                  <a:pt x="3296" y="401"/>
                </a:lnTo>
                <a:lnTo>
                  <a:pt x="3282" y="342"/>
                </a:lnTo>
                <a:lnTo>
                  <a:pt x="3263" y="287"/>
                </a:lnTo>
                <a:lnTo>
                  <a:pt x="3235" y="236"/>
                </a:lnTo>
                <a:lnTo>
                  <a:pt x="3200" y="192"/>
                </a:lnTo>
                <a:lnTo>
                  <a:pt x="3159" y="150"/>
                </a:lnTo>
                <a:lnTo>
                  <a:pt x="3113" y="116"/>
                </a:lnTo>
                <a:lnTo>
                  <a:pt x="3061" y="88"/>
                </a:lnTo>
                <a:lnTo>
                  <a:pt x="3007" y="66"/>
                </a:lnTo>
                <a:lnTo>
                  <a:pt x="2949" y="53"/>
                </a:lnTo>
                <a:lnTo>
                  <a:pt x="2888" y="48"/>
                </a:lnTo>
                <a:lnTo>
                  <a:pt x="0" y="48"/>
                </a:lnTo>
                <a:lnTo>
                  <a:pt x="0" y="0"/>
                </a:lnTo>
                <a:close/>
              </a:path>
            </a:pathLst>
          </a:custGeom>
          <a:solidFill>
            <a:srgbClr val="2D6BC8"/>
          </a:solid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t/>
            </a:r>
            <a:endParaRPr sz="3600">
              <a:solidFill>
                <a:srgbClr val="000000"/>
              </a:solidFill>
              <a:latin typeface="Hind"/>
              <a:ea typeface="Hind"/>
              <a:cs typeface="Hind"/>
              <a:sym typeface="Hind"/>
            </a:endParaRPr>
          </a:p>
        </p:txBody>
      </p:sp>
      <p:sp>
        <p:nvSpPr>
          <p:cNvPr id="154" name="Google Shape;154;p33"/>
          <p:cNvSpPr/>
          <p:nvPr/>
        </p:nvSpPr>
        <p:spPr>
          <a:xfrm>
            <a:off x="1504246" y="8915682"/>
            <a:ext cx="1854200" cy="1854200"/>
          </a:xfrm>
          <a:custGeom>
            <a:rect b="b" l="l" r="r" t="t"/>
            <a:pathLst>
              <a:path extrusionOk="0" h="1168" w="1167">
                <a:moveTo>
                  <a:pt x="584" y="0"/>
                </a:moveTo>
                <a:lnTo>
                  <a:pt x="658" y="5"/>
                </a:lnTo>
                <a:lnTo>
                  <a:pt x="727" y="18"/>
                </a:lnTo>
                <a:lnTo>
                  <a:pt x="795" y="39"/>
                </a:lnTo>
                <a:lnTo>
                  <a:pt x="859" y="69"/>
                </a:lnTo>
                <a:lnTo>
                  <a:pt x="918" y="105"/>
                </a:lnTo>
                <a:lnTo>
                  <a:pt x="971" y="148"/>
                </a:lnTo>
                <a:lnTo>
                  <a:pt x="1021" y="196"/>
                </a:lnTo>
                <a:lnTo>
                  <a:pt x="1063" y="250"/>
                </a:lnTo>
                <a:lnTo>
                  <a:pt x="1100" y="310"/>
                </a:lnTo>
                <a:lnTo>
                  <a:pt x="1129" y="372"/>
                </a:lnTo>
                <a:lnTo>
                  <a:pt x="1151" y="440"/>
                </a:lnTo>
                <a:lnTo>
                  <a:pt x="1164" y="511"/>
                </a:lnTo>
                <a:lnTo>
                  <a:pt x="1167" y="583"/>
                </a:lnTo>
                <a:lnTo>
                  <a:pt x="1164" y="657"/>
                </a:lnTo>
                <a:lnTo>
                  <a:pt x="1151" y="728"/>
                </a:lnTo>
                <a:lnTo>
                  <a:pt x="1129" y="796"/>
                </a:lnTo>
                <a:lnTo>
                  <a:pt x="1100" y="859"/>
                </a:lnTo>
                <a:lnTo>
                  <a:pt x="1063" y="918"/>
                </a:lnTo>
                <a:lnTo>
                  <a:pt x="1021" y="972"/>
                </a:lnTo>
                <a:lnTo>
                  <a:pt x="971" y="1020"/>
                </a:lnTo>
                <a:lnTo>
                  <a:pt x="918" y="1063"/>
                </a:lnTo>
                <a:lnTo>
                  <a:pt x="859" y="1099"/>
                </a:lnTo>
                <a:lnTo>
                  <a:pt x="795" y="1129"/>
                </a:lnTo>
                <a:lnTo>
                  <a:pt x="727" y="1150"/>
                </a:lnTo>
                <a:lnTo>
                  <a:pt x="658" y="1163"/>
                </a:lnTo>
                <a:lnTo>
                  <a:pt x="584" y="1168"/>
                </a:lnTo>
                <a:lnTo>
                  <a:pt x="511" y="1163"/>
                </a:lnTo>
                <a:lnTo>
                  <a:pt x="440" y="1150"/>
                </a:lnTo>
                <a:lnTo>
                  <a:pt x="373" y="1129"/>
                </a:lnTo>
                <a:lnTo>
                  <a:pt x="308" y="1099"/>
                </a:lnTo>
                <a:lnTo>
                  <a:pt x="251" y="1063"/>
                </a:lnTo>
                <a:lnTo>
                  <a:pt x="196" y="1020"/>
                </a:lnTo>
                <a:lnTo>
                  <a:pt x="147" y="972"/>
                </a:lnTo>
                <a:lnTo>
                  <a:pt x="104" y="918"/>
                </a:lnTo>
                <a:lnTo>
                  <a:pt x="68" y="859"/>
                </a:lnTo>
                <a:lnTo>
                  <a:pt x="40" y="796"/>
                </a:lnTo>
                <a:lnTo>
                  <a:pt x="18" y="728"/>
                </a:lnTo>
                <a:lnTo>
                  <a:pt x="3" y="657"/>
                </a:lnTo>
                <a:lnTo>
                  <a:pt x="0" y="583"/>
                </a:lnTo>
                <a:lnTo>
                  <a:pt x="0" y="583"/>
                </a:lnTo>
                <a:lnTo>
                  <a:pt x="3" y="511"/>
                </a:lnTo>
                <a:lnTo>
                  <a:pt x="18" y="440"/>
                </a:lnTo>
                <a:lnTo>
                  <a:pt x="40" y="372"/>
                </a:lnTo>
                <a:lnTo>
                  <a:pt x="68" y="310"/>
                </a:lnTo>
                <a:lnTo>
                  <a:pt x="104" y="250"/>
                </a:lnTo>
                <a:lnTo>
                  <a:pt x="147" y="196"/>
                </a:lnTo>
                <a:lnTo>
                  <a:pt x="196" y="148"/>
                </a:lnTo>
                <a:lnTo>
                  <a:pt x="251" y="105"/>
                </a:lnTo>
                <a:lnTo>
                  <a:pt x="308" y="69"/>
                </a:lnTo>
                <a:lnTo>
                  <a:pt x="373" y="39"/>
                </a:lnTo>
                <a:lnTo>
                  <a:pt x="440" y="18"/>
                </a:lnTo>
                <a:lnTo>
                  <a:pt x="511" y="5"/>
                </a:lnTo>
                <a:lnTo>
                  <a:pt x="584" y="0"/>
                </a:lnTo>
                <a:close/>
              </a:path>
            </a:pathLst>
          </a:custGeom>
          <a:solidFill>
            <a:srgbClr val="FFFFFF"/>
          </a:solidFill>
          <a:ln cap="flat" cmpd="sng" w="9525">
            <a:solidFill>
              <a:srgbClr val="FFFFFF"/>
            </a:solidFill>
            <a:prstDash val="solid"/>
            <a:round/>
            <a:headEnd len="sm" w="sm" type="none"/>
            <a:tailEnd len="sm" w="sm" type="none"/>
          </a:ln>
        </p:spPr>
        <p:txBody>
          <a:bodyPr anchorCtr="0" anchor="t" bIns="91400" lIns="182850" spcFirstLastPara="1" rIns="182850" wrap="square" tIns="91400">
            <a:noAutofit/>
          </a:bodyPr>
          <a:lstStyle/>
          <a:p>
            <a:pPr indent="0" lvl="0" marL="0" marR="0" rtl="0" algn="l">
              <a:spcBef>
                <a:spcPts val="0"/>
              </a:spcBef>
              <a:spcAft>
                <a:spcPts val="0"/>
              </a:spcAft>
              <a:buNone/>
            </a:pPr>
            <a:r>
              <a:t/>
            </a:r>
            <a:endParaRPr sz="3600">
              <a:solidFill>
                <a:srgbClr val="000000"/>
              </a:solidFill>
              <a:latin typeface="Hind"/>
              <a:ea typeface="Hind"/>
              <a:cs typeface="Hind"/>
              <a:sym typeface="Hind"/>
            </a:endParaRPr>
          </a:p>
        </p:txBody>
      </p:sp>
      <p:sp>
        <p:nvSpPr>
          <p:cNvPr id="155" name="Google Shape;155;p33"/>
          <p:cNvSpPr/>
          <p:nvPr/>
        </p:nvSpPr>
        <p:spPr>
          <a:xfrm>
            <a:off x="1771750" y="9106182"/>
            <a:ext cx="1470023" cy="1473200"/>
          </a:xfrm>
          <a:custGeom>
            <a:rect b="b" l="l" r="r" t="t"/>
            <a:pathLst>
              <a:path extrusionOk="0" h="928" w="927">
                <a:moveTo>
                  <a:pt x="464" y="0"/>
                </a:moveTo>
                <a:lnTo>
                  <a:pt x="533" y="5"/>
                </a:lnTo>
                <a:lnTo>
                  <a:pt x="597" y="20"/>
                </a:lnTo>
                <a:lnTo>
                  <a:pt x="660" y="44"/>
                </a:lnTo>
                <a:lnTo>
                  <a:pt x="716" y="76"/>
                </a:lnTo>
                <a:lnTo>
                  <a:pt x="767" y="114"/>
                </a:lnTo>
                <a:lnTo>
                  <a:pt x="813" y="160"/>
                </a:lnTo>
                <a:lnTo>
                  <a:pt x="853" y="211"/>
                </a:lnTo>
                <a:lnTo>
                  <a:pt x="884" y="269"/>
                </a:lnTo>
                <a:lnTo>
                  <a:pt x="907" y="330"/>
                </a:lnTo>
                <a:lnTo>
                  <a:pt x="922" y="396"/>
                </a:lnTo>
                <a:lnTo>
                  <a:pt x="927" y="463"/>
                </a:lnTo>
                <a:lnTo>
                  <a:pt x="922" y="532"/>
                </a:lnTo>
                <a:lnTo>
                  <a:pt x="907" y="598"/>
                </a:lnTo>
                <a:lnTo>
                  <a:pt x="884" y="659"/>
                </a:lnTo>
                <a:lnTo>
                  <a:pt x="853" y="715"/>
                </a:lnTo>
                <a:lnTo>
                  <a:pt x="813" y="768"/>
                </a:lnTo>
                <a:lnTo>
                  <a:pt x="767" y="814"/>
                </a:lnTo>
                <a:lnTo>
                  <a:pt x="716" y="852"/>
                </a:lnTo>
                <a:lnTo>
                  <a:pt x="660" y="884"/>
                </a:lnTo>
                <a:lnTo>
                  <a:pt x="597" y="908"/>
                </a:lnTo>
                <a:lnTo>
                  <a:pt x="533" y="921"/>
                </a:lnTo>
                <a:lnTo>
                  <a:pt x="464" y="928"/>
                </a:lnTo>
                <a:lnTo>
                  <a:pt x="396" y="921"/>
                </a:lnTo>
                <a:lnTo>
                  <a:pt x="330" y="908"/>
                </a:lnTo>
                <a:lnTo>
                  <a:pt x="269" y="884"/>
                </a:lnTo>
                <a:lnTo>
                  <a:pt x="211" y="852"/>
                </a:lnTo>
                <a:lnTo>
                  <a:pt x="160" y="814"/>
                </a:lnTo>
                <a:lnTo>
                  <a:pt x="114" y="768"/>
                </a:lnTo>
                <a:lnTo>
                  <a:pt x="75" y="715"/>
                </a:lnTo>
                <a:lnTo>
                  <a:pt x="43" y="659"/>
                </a:lnTo>
                <a:lnTo>
                  <a:pt x="20" y="598"/>
                </a:lnTo>
                <a:lnTo>
                  <a:pt x="5" y="532"/>
                </a:lnTo>
                <a:lnTo>
                  <a:pt x="0" y="463"/>
                </a:lnTo>
                <a:lnTo>
                  <a:pt x="5" y="396"/>
                </a:lnTo>
                <a:lnTo>
                  <a:pt x="20" y="330"/>
                </a:lnTo>
                <a:lnTo>
                  <a:pt x="43" y="269"/>
                </a:lnTo>
                <a:lnTo>
                  <a:pt x="75" y="211"/>
                </a:lnTo>
                <a:lnTo>
                  <a:pt x="114" y="160"/>
                </a:lnTo>
                <a:lnTo>
                  <a:pt x="160" y="114"/>
                </a:lnTo>
                <a:lnTo>
                  <a:pt x="211" y="76"/>
                </a:lnTo>
                <a:lnTo>
                  <a:pt x="269" y="44"/>
                </a:lnTo>
                <a:lnTo>
                  <a:pt x="330" y="20"/>
                </a:lnTo>
                <a:lnTo>
                  <a:pt x="396" y="5"/>
                </a:lnTo>
                <a:lnTo>
                  <a:pt x="464" y="0"/>
                </a:lnTo>
                <a:close/>
              </a:path>
            </a:pathLst>
          </a:custGeom>
          <a:solidFill>
            <a:srgbClr val="2D6BC8"/>
          </a:solid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t/>
            </a:r>
            <a:endParaRPr sz="3600">
              <a:solidFill>
                <a:srgbClr val="000000"/>
              </a:solidFill>
              <a:latin typeface="Hind"/>
              <a:ea typeface="Hind"/>
              <a:cs typeface="Hind"/>
              <a:sym typeface="Hind"/>
            </a:endParaRPr>
          </a:p>
        </p:txBody>
      </p:sp>
      <p:sp>
        <p:nvSpPr>
          <p:cNvPr id="156" name="Google Shape;156;p33"/>
          <p:cNvSpPr/>
          <p:nvPr/>
        </p:nvSpPr>
        <p:spPr>
          <a:xfrm>
            <a:off x="10036578" y="9337956"/>
            <a:ext cx="5086351" cy="1006476"/>
          </a:xfrm>
          <a:custGeom>
            <a:rect b="b" l="l" r="r" t="t"/>
            <a:pathLst>
              <a:path extrusionOk="0" h="633" w="3205">
                <a:moveTo>
                  <a:pt x="1848" y="0"/>
                </a:moveTo>
                <a:lnTo>
                  <a:pt x="1958" y="0"/>
                </a:lnTo>
                <a:lnTo>
                  <a:pt x="2173" y="0"/>
                </a:lnTo>
                <a:lnTo>
                  <a:pt x="2273" y="0"/>
                </a:lnTo>
                <a:lnTo>
                  <a:pt x="2367" y="0"/>
                </a:lnTo>
                <a:lnTo>
                  <a:pt x="2458" y="0"/>
                </a:lnTo>
                <a:lnTo>
                  <a:pt x="2540" y="0"/>
                </a:lnTo>
                <a:lnTo>
                  <a:pt x="2616" y="0"/>
                </a:lnTo>
                <a:lnTo>
                  <a:pt x="2834" y="0"/>
                </a:lnTo>
                <a:lnTo>
                  <a:pt x="2864" y="0"/>
                </a:lnTo>
                <a:lnTo>
                  <a:pt x="2882" y="0"/>
                </a:lnTo>
                <a:lnTo>
                  <a:pt x="2888" y="0"/>
                </a:lnTo>
                <a:lnTo>
                  <a:pt x="2944" y="5"/>
                </a:lnTo>
                <a:lnTo>
                  <a:pt x="2999" y="20"/>
                </a:lnTo>
                <a:lnTo>
                  <a:pt x="3048" y="43"/>
                </a:lnTo>
                <a:lnTo>
                  <a:pt x="3093" y="74"/>
                </a:lnTo>
                <a:lnTo>
                  <a:pt x="3131" y="112"/>
                </a:lnTo>
                <a:lnTo>
                  <a:pt x="3162" y="157"/>
                </a:lnTo>
                <a:lnTo>
                  <a:pt x="3185" y="206"/>
                </a:lnTo>
                <a:lnTo>
                  <a:pt x="3200" y="259"/>
                </a:lnTo>
                <a:lnTo>
                  <a:pt x="3205" y="317"/>
                </a:lnTo>
                <a:lnTo>
                  <a:pt x="3200" y="373"/>
                </a:lnTo>
                <a:lnTo>
                  <a:pt x="3185" y="427"/>
                </a:lnTo>
                <a:lnTo>
                  <a:pt x="3162" y="476"/>
                </a:lnTo>
                <a:lnTo>
                  <a:pt x="3131" y="521"/>
                </a:lnTo>
                <a:lnTo>
                  <a:pt x="3093" y="559"/>
                </a:lnTo>
                <a:lnTo>
                  <a:pt x="3048" y="590"/>
                </a:lnTo>
                <a:lnTo>
                  <a:pt x="2999" y="613"/>
                </a:lnTo>
                <a:lnTo>
                  <a:pt x="2944" y="628"/>
                </a:lnTo>
                <a:lnTo>
                  <a:pt x="2888" y="633"/>
                </a:lnTo>
                <a:lnTo>
                  <a:pt x="2834" y="633"/>
                </a:lnTo>
                <a:lnTo>
                  <a:pt x="2793" y="633"/>
                </a:lnTo>
                <a:lnTo>
                  <a:pt x="2743" y="633"/>
                </a:lnTo>
                <a:lnTo>
                  <a:pt x="2684" y="633"/>
                </a:lnTo>
                <a:lnTo>
                  <a:pt x="2616" y="633"/>
                </a:lnTo>
                <a:lnTo>
                  <a:pt x="2540" y="633"/>
                </a:lnTo>
                <a:lnTo>
                  <a:pt x="2067" y="633"/>
                </a:lnTo>
                <a:lnTo>
                  <a:pt x="1958" y="633"/>
                </a:lnTo>
                <a:lnTo>
                  <a:pt x="1848" y="633"/>
                </a:lnTo>
                <a:lnTo>
                  <a:pt x="346" y="633"/>
                </a:lnTo>
                <a:lnTo>
                  <a:pt x="270" y="633"/>
                </a:lnTo>
                <a:lnTo>
                  <a:pt x="202" y="633"/>
                </a:lnTo>
                <a:lnTo>
                  <a:pt x="143" y="633"/>
                </a:lnTo>
                <a:lnTo>
                  <a:pt x="94" y="633"/>
                </a:lnTo>
                <a:lnTo>
                  <a:pt x="54" y="633"/>
                </a:lnTo>
                <a:lnTo>
                  <a:pt x="0" y="633"/>
                </a:lnTo>
                <a:lnTo>
                  <a:pt x="0" y="0"/>
                </a:lnTo>
                <a:lnTo>
                  <a:pt x="1734" y="0"/>
                </a:lnTo>
                <a:lnTo>
                  <a:pt x="1848" y="0"/>
                </a:lnTo>
                <a:close/>
              </a:path>
            </a:pathLst>
          </a:custGeom>
          <a:solidFill>
            <a:srgbClr val="547BE0"/>
          </a:solid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t/>
            </a:r>
            <a:endParaRPr sz="3600">
              <a:solidFill>
                <a:srgbClr val="000000"/>
              </a:solidFill>
              <a:latin typeface="Hind"/>
              <a:ea typeface="Hind"/>
              <a:cs typeface="Hind"/>
              <a:sym typeface="Hind"/>
            </a:endParaRPr>
          </a:p>
        </p:txBody>
      </p:sp>
      <p:sp>
        <p:nvSpPr>
          <p:cNvPr id="157" name="Google Shape;157;p33"/>
          <p:cNvSpPr/>
          <p:nvPr/>
        </p:nvSpPr>
        <p:spPr>
          <a:xfrm>
            <a:off x="10036578" y="9112532"/>
            <a:ext cx="5314950" cy="1460498"/>
          </a:xfrm>
          <a:custGeom>
            <a:rect b="b" l="l" r="r" t="t"/>
            <a:pathLst>
              <a:path extrusionOk="0" h="919" w="3348">
                <a:moveTo>
                  <a:pt x="0" y="0"/>
                </a:moveTo>
                <a:lnTo>
                  <a:pt x="2888" y="0"/>
                </a:lnTo>
                <a:lnTo>
                  <a:pt x="2956" y="5"/>
                </a:lnTo>
                <a:lnTo>
                  <a:pt x="3020" y="19"/>
                </a:lnTo>
                <a:lnTo>
                  <a:pt x="3083" y="42"/>
                </a:lnTo>
                <a:lnTo>
                  <a:pt x="3139" y="74"/>
                </a:lnTo>
                <a:lnTo>
                  <a:pt x="3190" y="112"/>
                </a:lnTo>
                <a:lnTo>
                  <a:pt x="3235" y="158"/>
                </a:lnTo>
                <a:lnTo>
                  <a:pt x="3274" y="209"/>
                </a:lnTo>
                <a:lnTo>
                  <a:pt x="3305" y="265"/>
                </a:lnTo>
                <a:lnTo>
                  <a:pt x="3329" y="326"/>
                </a:lnTo>
                <a:lnTo>
                  <a:pt x="3343" y="392"/>
                </a:lnTo>
                <a:lnTo>
                  <a:pt x="3348" y="460"/>
                </a:lnTo>
                <a:lnTo>
                  <a:pt x="3343" y="527"/>
                </a:lnTo>
                <a:lnTo>
                  <a:pt x="3329" y="591"/>
                </a:lnTo>
                <a:lnTo>
                  <a:pt x="3305" y="652"/>
                </a:lnTo>
                <a:lnTo>
                  <a:pt x="3274" y="710"/>
                </a:lnTo>
                <a:lnTo>
                  <a:pt x="3235" y="761"/>
                </a:lnTo>
                <a:lnTo>
                  <a:pt x="3190" y="806"/>
                </a:lnTo>
                <a:lnTo>
                  <a:pt x="3139" y="845"/>
                </a:lnTo>
                <a:lnTo>
                  <a:pt x="3083" y="877"/>
                </a:lnTo>
                <a:lnTo>
                  <a:pt x="3020" y="900"/>
                </a:lnTo>
                <a:lnTo>
                  <a:pt x="2956" y="914"/>
                </a:lnTo>
                <a:lnTo>
                  <a:pt x="2888" y="919"/>
                </a:lnTo>
                <a:lnTo>
                  <a:pt x="0" y="919"/>
                </a:lnTo>
                <a:lnTo>
                  <a:pt x="0" y="872"/>
                </a:lnTo>
                <a:lnTo>
                  <a:pt x="2888" y="872"/>
                </a:lnTo>
                <a:lnTo>
                  <a:pt x="2949" y="867"/>
                </a:lnTo>
                <a:lnTo>
                  <a:pt x="3007" y="853"/>
                </a:lnTo>
                <a:lnTo>
                  <a:pt x="3061" y="834"/>
                </a:lnTo>
                <a:lnTo>
                  <a:pt x="3113" y="806"/>
                </a:lnTo>
                <a:lnTo>
                  <a:pt x="3159" y="769"/>
                </a:lnTo>
                <a:lnTo>
                  <a:pt x="3200" y="730"/>
                </a:lnTo>
                <a:lnTo>
                  <a:pt x="3235" y="684"/>
                </a:lnTo>
                <a:lnTo>
                  <a:pt x="3263" y="633"/>
                </a:lnTo>
                <a:lnTo>
                  <a:pt x="3282" y="578"/>
                </a:lnTo>
                <a:lnTo>
                  <a:pt x="3296" y="520"/>
                </a:lnTo>
                <a:lnTo>
                  <a:pt x="3301" y="460"/>
                </a:lnTo>
                <a:lnTo>
                  <a:pt x="3296" y="399"/>
                </a:lnTo>
                <a:lnTo>
                  <a:pt x="3282" y="341"/>
                </a:lnTo>
                <a:lnTo>
                  <a:pt x="3263" y="286"/>
                </a:lnTo>
                <a:lnTo>
                  <a:pt x="3235" y="235"/>
                </a:lnTo>
                <a:lnTo>
                  <a:pt x="3200" y="189"/>
                </a:lnTo>
                <a:lnTo>
                  <a:pt x="3159" y="148"/>
                </a:lnTo>
                <a:lnTo>
                  <a:pt x="3113" y="113"/>
                </a:lnTo>
                <a:lnTo>
                  <a:pt x="3061" y="85"/>
                </a:lnTo>
                <a:lnTo>
                  <a:pt x="3007" y="64"/>
                </a:lnTo>
                <a:lnTo>
                  <a:pt x="2949" y="52"/>
                </a:lnTo>
                <a:lnTo>
                  <a:pt x="2888" y="47"/>
                </a:lnTo>
                <a:lnTo>
                  <a:pt x="0" y="47"/>
                </a:lnTo>
                <a:lnTo>
                  <a:pt x="0" y="0"/>
                </a:lnTo>
                <a:close/>
              </a:path>
            </a:pathLst>
          </a:custGeom>
          <a:solidFill>
            <a:srgbClr val="547BE0"/>
          </a:solid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t/>
            </a:r>
            <a:endParaRPr sz="3600">
              <a:solidFill>
                <a:srgbClr val="000000"/>
              </a:solidFill>
              <a:latin typeface="Hind"/>
              <a:ea typeface="Hind"/>
              <a:cs typeface="Hind"/>
              <a:sym typeface="Hind"/>
            </a:endParaRPr>
          </a:p>
        </p:txBody>
      </p:sp>
      <p:sp>
        <p:nvSpPr>
          <p:cNvPr id="158" name="Google Shape;158;p33"/>
          <p:cNvSpPr/>
          <p:nvPr/>
        </p:nvSpPr>
        <p:spPr>
          <a:xfrm>
            <a:off x="9109478" y="8915682"/>
            <a:ext cx="1854200" cy="1854200"/>
          </a:xfrm>
          <a:custGeom>
            <a:rect b="b" l="l" r="r" t="t"/>
            <a:pathLst>
              <a:path extrusionOk="0" h="1167" w="1167">
                <a:moveTo>
                  <a:pt x="584" y="0"/>
                </a:moveTo>
                <a:lnTo>
                  <a:pt x="658" y="3"/>
                </a:lnTo>
                <a:lnTo>
                  <a:pt x="727" y="16"/>
                </a:lnTo>
                <a:lnTo>
                  <a:pt x="795" y="38"/>
                </a:lnTo>
                <a:lnTo>
                  <a:pt x="859" y="68"/>
                </a:lnTo>
                <a:lnTo>
                  <a:pt x="918" y="104"/>
                </a:lnTo>
                <a:lnTo>
                  <a:pt x="971" y="147"/>
                </a:lnTo>
                <a:lnTo>
                  <a:pt x="1021" y="196"/>
                </a:lnTo>
                <a:lnTo>
                  <a:pt x="1063" y="249"/>
                </a:lnTo>
                <a:lnTo>
                  <a:pt x="1100" y="308"/>
                </a:lnTo>
                <a:lnTo>
                  <a:pt x="1129" y="372"/>
                </a:lnTo>
                <a:lnTo>
                  <a:pt x="1151" y="440"/>
                </a:lnTo>
                <a:lnTo>
                  <a:pt x="1164" y="509"/>
                </a:lnTo>
                <a:lnTo>
                  <a:pt x="1167" y="584"/>
                </a:lnTo>
                <a:lnTo>
                  <a:pt x="1164" y="656"/>
                </a:lnTo>
                <a:lnTo>
                  <a:pt x="1151" y="727"/>
                </a:lnTo>
                <a:lnTo>
                  <a:pt x="1129" y="795"/>
                </a:lnTo>
                <a:lnTo>
                  <a:pt x="1100" y="857"/>
                </a:lnTo>
                <a:lnTo>
                  <a:pt x="1063" y="916"/>
                </a:lnTo>
                <a:lnTo>
                  <a:pt x="1021" y="971"/>
                </a:lnTo>
                <a:lnTo>
                  <a:pt x="971" y="1020"/>
                </a:lnTo>
                <a:lnTo>
                  <a:pt x="918" y="1063"/>
                </a:lnTo>
                <a:lnTo>
                  <a:pt x="859" y="1099"/>
                </a:lnTo>
                <a:lnTo>
                  <a:pt x="795" y="1128"/>
                </a:lnTo>
                <a:lnTo>
                  <a:pt x="727" y="1149"/>
                </a:lnTo>
                <a:lnTo>
                  <a:pt x="658" y="1162"/>
                </a:lnTo>
                <a:lnTo>
                  <a:pt x="584" y="1167"/>
                </a:lnTo>
                <a:lnTo>
                  <a:pt x="511" y="1162"/>
                </a:lnTo>
                <a:lnTo>
                  <a:pt x="440" y="1149"/>
                </a:lnTo>
                <a:lnTo>
                  <a:pt x="373" y="1128"/>
                </a:lnTo>
                <a:lnTo>
                  <a:pt x="308" y="1099"/>
                </a:lnTo>
                <a:lnTo>
                  <a:pt x="251" y="1063"/>
                </a:lnTo>
                <a:lnTo>
                  <a:pt x="196" y="1020"/>
                </a:lnTo>
                <a:lnTo>
                  <a:pt x="147" y="971"/>
                </a:lnTo>
                <a:lnTo>
                  <a:pt x="104" y="916"/>
                </a:lnTo>
                <a:lnTo>
                  <a:pt x="68" y="857"/>
                </a:lnTo>
                <a:lnTo>
                  <a:pt x="40" y="795"/>
                </a:lnTo>
                <a:lnTo>
                  <a:pt x="18" y="727"/>
                </a:lnTo>
                <a:lnTo>
                  <a:pt x="3" y="656"/>
                </a:lnTo>
                <a:lnTo>
                  <a:pt x="0" y="584"/>
                </a:lnTo>
                <a:lnTo>
                  <a:pt x="0" y="584"/>
                </a:lnTo>
                <a:lnTo>
                  <a:pt x="3" y="509"/>
                </a:lnTo>
                <a:lnTo>
                  <a:pt x="18" y="440"/>
                </a:lnTo>
                <a:lnTo>
                  <a:pt x="40" y="372"/>
                </a:lnTo>
                <a:lnTo>
                  <a:pt x="68" y="308"/>
                </a:lnTo>
                <a:lnTo>
                  <a:pt x="104" y="249"/>
                </a:lnTo>
                <a:lnTo>
                  <a:pt x="147" y="196"/>
                </a:lnTo>
                <a:lnTo>
                  <a:pt x="196" y="147"/>
                </a:lnTo>
                <a:lnTo>
                  <a:pt x="251" y="104"/>
                </a:lnTo>
                <a:lnTo>
                  <a:pt x="308" y="68"/>
                </a:lnTo>
                <a:lnTo>
                  <a:pt x="373" y="38"/>
                </a:lnTo>
                <a:lnTo>
                  <a:pt x="440" y="16"/>
                </a:lnTo>
                <a:lnTo>
                  <a:pt x="511" y="3"/>
                </a:lnTo>
                <a:lnTo>
                  <a:pt x="584" y="0"/>
                </a:lnTo>
                <a:close/>
              </a:path>
            </a:pathLst>
          </a:custGeom>
          <a:solidFill>
            <a:srgbClr val="FFFFFF"/>
          </a:solid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t/>
            </a:r>
            <a:endParaRPr sz="3600">
              <a:solidFill>
                <a:srgbClr val="000000"/>
              </a:solidFill>
              <a:latin typeface="Hind"/>
              <a:ea typeface="Hind"/>
              <a:cs typeface="Hind"/>
              <a:sym typeface="Hind"/>
            </a:endParaRPr>
          </a:p>
        </p:txBody>
      </p:sp>
      <p:sp>
        <p:nvSpPr>
          <p:cNvPr id="159" name="Google Shape;159;p33"/>
          <p:cNvSpPr/>
          <p:nvPr/>
        </p:nvSpPr>
        <p:spPr>
          <a:xfrm>
            <a:off x="9299978" y="9106182"/>
            <a:ext cx="1470023" cy="1470027"/>
          </a:xfrm>
          <a:custGeom>
            <a:rect b="b" l="l" r="r" t="t"/>
            <a:pathLst>
              <a:path extrusionOk="0" h="927" w="927">
                <a:moveTo>
                  <a:pt x="464" y="0"/>
                </a:moveTo>
                <a:lnTo>
                  <a:pt x="533" y="5"/>
                </a:lnTo>
                <a:lnTo>
                  <a:pt x="597" y="20"/>
                </a:lnTo>
                <a:lnTo>
                  <a:pt x="660" y="43"/>
                </a:lnTo>
                <a:lnTo>
                  <a:pt x="716" y="74"/>
                </a:lnTo>
                <a:lnTo>
                  <a:pt x="767" y="114"/>
                </a:lnTo>
                <a:lnTo>
                  <a:pt x="813" y="159"/>
                </a:lnTo>
                <a:lnTo>
                  <a:pt x="853" y="211"/>
                </a:lnTo>
                <a:lnTo>
                  <a:pt x="884" y="267"/>
                </a:lnTo>
                <a:lnTo>
                  <a:pt x="907" y="330"/>
                </a:lnTo>
                <a:lnTo>
                  <a:pt x="922" y="394"/>
                </a:lnTo>
                <a:lnTo>
                  <a:pt x="927" y="464"/>
                </a:lnTo>
                <a:lnTo>
                  <a:pt x="922" y="531"/>
                </a:lnTo>
                <a:lnTo>
                  <a:pt x="907" y="597"/>
                </a:lnTo>
                <a:lnTo>
                  <a:pt x="884" y="658"/>
                </a:lnTo>
                <a:lnTo>
                  <a:pt x="853" y="716"/>
                </a:lnTo>
                <a:lnTo>
                  <a:pt x="813" y="767"/>
                </a:lnTo>
                <a:lnTo>
                  <a:pt x="767" y="813"/>
                </a:lnTo>
                <a:lnTo>
                  <a:pt x="716" y="853"/>
                </a:lnTo>
                <a:lnTo>
                  <a:pt x="660" y="884"/>
                </a:lnTo>
                <a:lnTo>
                  <a:pt x="597" y="907"/>
                </a:lnTo>
                <a:lnTo>
                  <a:pt x="533" y="922"/>
                </a:lnTo>
                <a:lnTo>
                  <a:pt x="464" y="927"/>
                </a:lnTo>
                <a:lnTo>
                  <a:pt x="396" y="922"/>
                </a:lnTo>
                <a:lnTo>
                  <a:pt x="330" y="907"/>
                </a:lnTo>
                <a:lnTo>
                  <a:pt x="269" y="884"/>
                </a:lnTo>
                <a:lnTo>
                  <a:pt x="211" y="853"/>
                </a:lnTo>
                <a:lnTo>
                  <a:pt x="160" y="813"/>
                </a:lnTo>
                <a:lnTo>
                  <a:pt x="114" y="767"/>
                </a:lnTo>
                <a:lnTo>
                  <a:pt x="75" y="716"/>
                </a:lnTo>
                <a:lnTo>
                  <a:pt x="43" y="658"/>
                </a:lnTo>
                <a:lnTo>
                  <a:pt x="20" y="597"/>
                </a:lnTo>
                <a:lnTo>
                  <a:pt x="5" y="531"/>
                </a:lnTo>
                <a:lnTo>
                  <a:pt x="0" y="464"/>
                </a:lnTo>
                <a:lnTo>
                  <a:pt x="5" y="394"/>
                </a:lnTo>
                <a:lnTo>
                  <a:pt x="20" y="330"/>
                </a:lnTo>
                <a:lnTo>
                  <a:pt x="43" y="267"/>
                </a:lnTo>
                <a:lnTo>
                  <a:pt x="75" y="211"/>
                </a:lnTo>
                <a:lnTo>
                  <a:pt x="114" y="159"/>
                </a:lnTo>
                <a:lnTo>
                  <a:pt x="160" y="114"/>
                </a:lnTo>
                <a:lnTo>
                  <a:pt x="211" y="74"/>
                </a:lnTo>
                <a:lnTo>
                  <a:pt x="269" y="43"/>
                </a:lnTo>
                <a:lnTo>
                  <a:pt x="330" y="20"/>
                </a:lnTo>
                <a:lnTo>
                  <a:pt x="396" y="5"/>
                </a:lnTo>
                <a:lnTo>
                  <a:pt x="464" y="0"/>
                </a:lnTo>
                <a:close/>
              </a:path>
            </a:pathLst>
          </a:custGeom>
          <a:solidFill>
            <a:srgbClr val="547BE0"/>
          </a:solid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t/>
            </a:r>
            <a:endParaRPr sz="3600">
              <a:solidFill>
                <a:srgbClr val="000000"/>
              </a:solidFill>
              <a:latin typeface="Hind"/>
              <a:ea typeface="Hind"/>
              <a:cs typeface="Hind"/>
              <a:sym typeface="Hind"/>
            </a:endParaRPr>
          </a:p>
        </p:txBody>
      </p:sp>
      <p:sp>
        <p:nvSpPr>
          <p:cNvPr id="160" name="Google Shape;160;p33"/>
          <p:cNvSpPr/>
          <p:nvPr/>
        </p:nvSpPr>
        <p:spPr>
          <a:xfrm>
            <a:off x="17564806" y="9339544"/>
            <a:ext cx="5086351" cy="1003299"/>
          </a:xfrm>
          <a:custGeom>
            <a:rect b="b" l="l" r="r" t="t"/>
            <a:pathLst>
              <a:path extrusionOk="0" h="633" w="3205">
                <a:moveTo>
                  <a:pt x="0" y="0"/>
                </a:moveTo>
                <a:lnTo>
                  <a:pt x="143" y="0"/>
                </a:lnTo>
                <a:lnTo>
                  <a:pt x="202" y="0"/>
                </a:lnTo>
                <a:lnTo>
                  <a:pt x="270" y="0"/>
                </a:lnTo>
                <a:lnTo>
                  <a:pt x="346" y="0"/>
                </a:lnTo>
                <a:lnTo>
                  <a:pt x="428" y="0"/>
                </a:lnTo>
                <a:lnTo>
                  <a:pt x="926" y="0"/>
                </a:lnTo>
                <a:lnTo>
                  <a:pt x="1038" y="0"/>
                </a:lnTo>
                <a:lnTo>
                  <a:pt x="1152" y="0"/>
                </a:lnTo>
                <a:lnTo>
                  <a:pt x="1268" y="0"/>
                </a:lnTo>
                <a:lnTo>
                  <a:pt x="1385" y="0"/>
                </a:lnTo>
                <a:lnTo>
                  <a:pt x="1502" y="0"/>
                </a:lnTo>
                <a:lnTo>
                  <a:pt x="1619" y="0"/>
                </a:lnTo>
                <a:lnTo>
                  <a:pt x="1848" y="0"/>
                </a:lnTo>
                <a:lnTo>
                  <a:pt x="1958" y="0"/>
                </a:lnTo>
                <a:lnTo>
                  <a:pt x="2273" y="0"/>
                </a:lnTo>
                <a:lnTo>
                  <a:pt x="2367" y="0"/>
                </a:lnTo>
                <a:lnTo>
                  <a:pt x="2540" y="0"/>
                </a:lnTo>
                <a:lnTo>
                  <a:pt x="2616" y="0"/>
                </a:lnTo>
                <a:lnTo>
                  <a:pt x="2888" y="0"/>
                </a:lnTo>
                <a:lnTo>
                  <a:pt x="2944" y="5"/>
                </a:lnTo>
                <a:lnTo>
                  <a:pt x="2999" y="19"/>
                </a:lnTo>
                <a:lnTo>
                  <a:pt x="3048" y="44"/>
                </a:lnTo>
                <a:lnTo>
                  <a:pt x="3093" y="74"/>
                </a:lnTo>
                <a:lnTo>
                  <a:pt x="3131" y="113"/>
                </a:lnTo>
                <a:lnTo>
                  <a:pt x="3162" y="156"/>
                </a:lnTo>
                <a:lnTo>
                  <a:pt x="3185" y="206"/>
                </a:lnTo>
                <a:lnTo>
                  <a:pt x="3200" y="260"/>
                </a:lnTo>
                <a:lnTo>
                  <a:pt x="3205" y="316"/>
                </a:lnTo>
                <a:lnTo>
                  <a:pt x="3200" y="374"/>
                </a:lnTo>
                <a:lnTo>
                  <a:pt x="3185" y="427"/>
                </a:lnTo>
                <a:lnTo>
                  <a:pt x="3162" y="476"/>
                </a:lnTo>
                <a:lnTo>
                  <a:pt x="3131" y="521"/>
                </a:lnTo>
                <a:lnTo>
                  <a:pt x="3093" y="558"/>
                </a:lnTo>
                <a:lnTo>
                  <a:pt x="3048" y="590"/>
                </a:lnTo>
                <a:lnTo>
                  <a:pt x="2999" y="613"/>
                </a:lnTo>
                <a:lnTo>
                  <a:pt x="2944" y="628"/>
                </a:lnTo>
                <a:lnTo>
                  <a:pt x="2888" y="633"/>
                </a:lnTo>
                <a:lnTo>
                  <a:pt x="2882" y="633"/>
                </a:lnTo>
                <a:lnTo>
                  <a:pt x="2864" y="633"/>
                </a:lnTo>
                <a:lnTo>
                  <a:pt x="2834" y="633"/>
                </a:lnTo>
                <a:lnTo>
                  <a:pt x="1268" y="633"/>
                </a:lnTo>
                <a:lnTo>
                  <a:pt x="1152" y="633"/>
                </a:lnTo>
                <a:lnTo>
                  <a:pt x="1038" y="633"/>
                </a:lnTo>
                <a:lnTo>
                  <a:pt x="926" y="633"/>
                </a:lnTo>
                <a:lnTo>
                  <a:pt x="817" y="633"/>
                </a:lnTo>
                <a:lnTo>
                  <a:pt x="714" y="633"/>
                </a:lnTo>
                <a:lnTo>
                  <a:pt x="613" y="633"/>
                </a:lnTo>
                <a:lnTo>
                  <a:pt x="519" y="633"/>
                </a:lnTo>
                <a:lnTo>
                  <a:pt x="428" y="633"/>
                </a:lnTo>
                <a:lnTo>
                  <a:pt x="346" y="633"/>
                </a:lnTo>
                <a:lnTo>
                  <a:pt x="270" y="633"/>
                </a:lnTo>
                <a:lnTo>
                  <a:pt x="202" y="633"/>
                </a:lnTo>
                <a:lnTo>
                  <a:pt x="54" y="633"/>
                </a:lnTo>
                <a:lnTo>
                  <a:pt x="24" y="633"/>
                </a:lnTo>
                <a:lnTo>
                  <a:pt x="6" y="633"/>
                </a:lnTo>
                <a:lnTo>
                  <a:pt x="0" y="633"/>
                </a:lnTo>
                <a:lnTo>
                  <a:pt x="0" y="0"/>
                </a:lnTo>
                <a:close/>
              </a:path>
            </a:pathLst>
          </a:custGeom>
          <a:solidFill>
            <a:srgbClr val="19B0B0"/>
          </a:solid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t/>
            </a:r>
            <a:endParaRPr sz="3600">
              <a:solidFill>
                <a:srgbClr val="000000"/>
              </a:solidFill>
              <a:latin typeface="Hind"/>
              <a:ea typeface="Hind"/>
              <a:cs typeface="Hind"/>
              <a:sym typeface="Hind"/>
            </a:endParaRPr>
          </a:p>
        </p:txBody>
      </p:sp>
      <p:sp>
        <p:nvSpPr>
          <p:cNvPr id="161" name="Google Shape;161;p33"/>
          <p:cNvSpPr/>
          <p:nvPr/>
        </p:nvSpPr>
        <p:spPr>
          <a:xfrm>
            <a:off x="17564806" y="9110944"/>
            <a:ext cx="5314950" cy="1460500"/>
          </a:xfrm>
          <a:custGeom>
            <a:rect b="b" l="l" r="r" t="t"/>
            <a:pathLst>
              <a:path extrusionOk="0" h="920" w="3348">
                <a:moveTo>
                  <a:pt x="0" y="0"/>
                </a:moveTo>
                <a:lnTo>
                  <a:pt x="2888" y="0"/>
                </a:lnTo>
                <a:lnTo>
                  <a:pt x="2956" y="5"/>
                </a:lnTo>
                <a:lnTo>
                  <a:pt x="3020" y="20"/>
                </a:lnTo>
                <a:lnTo>
                  <a:pt x="3083" y="43"/>
                </a:lnTo>
                <a:lnTo>
                  <a:pt x="3139" y="74"/>
                </a:lnTo>
                <a:lnTo>
                  <a:pt x="3190" y="114"/>
                </a:lnTo>
                <a:lnTo>
                  <a:pt x="3235" y="158"/>
                </a:lnTo>
                <a:lnTo>
                  <a:pt x="3274" y="210"/>
                </a:lnTo>
                <a:lnTo>
                  <a:pt x="3305" y="267"/>
                </a:lnTo>
                <a:lnTo>
                  <a:pt x="3329" y="328"/>
                </a:lnTo>
                <a:lnTo>
                  <a:pt x="3343" y="393"/>
                </a:lnTo>
                <a:lnTo>
                  <a:pt x="3348" y="460"/>
                </a:lnTo>
                <a:lnTo>
                  <a:pt x="3343" y="528"/>
                </a:lnTo>
                <a:lnTo>
                  <a:pt x="3329" y="594"/>
                </a:lnTo>
                <a:lnTo>
                  <a:pt x="3305" y="655"/>
                </a:lnTo>
                <a:lnTo>
                  <a:pt x="3274" y="711"/>
                </a:lnTo>
                <a:lnTo>
                  <a:pt x="3235" y="762"/>
                </a:lnTo>
                <a:lnTo>
                  <a:pt x="3190" y="808"/>
                </a:lnTo>
                <a:lnTo>
                  <a:pt x="3139" y="846"/>
                </a:lnTo>
                <a:lnTo>
                  <a:pt x="3083" y="877"/>
                </a:lnTo>
                <a:lnTo>
                  <a:pt x="3020" y="900"/>
                </a:lnTo>
                <a:lnTo>
                  <a:pt x="2956" y="915"/>
                </a:lnTo>
                <a:lnTo>
                  <a:pt x="2888" y="920"/>
                </a:lnTo>
                <a:lnTo>
                  <a:pt x="0" y="920"/>
                </a:lnTo>
                <a:lnTo>
                  <a:pt x="0" y="872"/>
                </a:lnTo>
                <a:lnTo>
                  <a:pt x="2888" y="872"/>
                </a:lnTo>
                <a:lnTo>
                  <a:pt x="2949" y="869"/>
                </a:lnTo>
                <a:lnTo>
                  <a:pt x="3007" y="856"/>
                </a:lnTo>
                <a:lnTo>
                  <a:pt x="3061" y="834"/>
                </a:lnTo>
                <a:lnTo>
                  <a:pt x="3113" y="806"/>
                </a:lnTo>
                <a:lnTo>
                  <a:pt x="3159" y="772"/>
                </a:lnTo>
                <a:lnTo>
                  <a:pt x="3200" y="730"/>
                </a:lnTo>
                <a:lnTo>
                  <a:pt x="3235" y="684"/>
                </a:lnTo>
                <a:lnTo>
                  <a:pt x="3263" y="635"/>
                </a:lnTo>
                <a:lnTo>
                  <a:pt x="3282" y="579"/>
                </a:lnTo>
                <a:lnTo>
                  <a:pt x="3296" y="521"/>
                </a:lnTo>
                <a:lnTo>
                  <a:pt x="3301" y="460"/>
                </a:lnTo>
                <a:lnTo>
                  <a:pt x="3296" y="399"/>
                </a:lnTo>
                <a:lnTo>
                  <a:pt x="3282" y="341"/>
                </a:lnTo>
                <a:lnTo>
                  <a:pt x="3263" y="287"/>
                </a:lnTo>
                <a:lnTo>
                  <a:pt x="3235" y="236"/>
                </a:lnTo>
                <a:lnTo>
                  <a:pt x="3200" y="190"/>
                </a:lnTo>
                <a:lnTo>
                  <a:pt x="3159" y="150"/>
                </a:lnTo>
                <a:lnTo>
                  <a:pt x="3113" y="116"/>
                </a:lnTo>
                <a:lnTo>
                  <a:pt x="3061" y="88"/>
                </a:lnTo>
                <a:lnTo>
                  <a:pt x="3007" y="66"/>
                </a:lnTo>
                <a:lnTo>
                  <a:pt x="2949" y="53"/>
                </a:lnTo>
                <a:lnTo>
                  <a:pt x="2888" y="48"/>
                </a:lnTo>
                <a:lnTo>
                  <a:pt x="0" y="48"/>
                </a:lnTo>
                <a:lnTo>
                  <a:pt x="0" y="0"/>
                </a:lnTo>
                <a:close/>
              </a:path>
            </a:pathLst>
          </a:custGeom>
          <a:solidFill>
            <a:srgbClr val="19B0B0"/>
          </a:solid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t/>
            </a:r>
            <a:endParaRPr sz="3600">
              <a:solidFill>
                <a:srgbClr val="000000"/>
              </a:solidFill>
              <a:latin typeface="Hind"/>
              <a:ea typeface="Hind"/>
              <a:cs typeface="Hind"/>
              <a:sym typeface="Hind"/>
            </a:endParaRPr>
          </a:p>
        </p:txBody>
      </p:sp>
      <p:sp>
        <p:nvSpPr>
          <p:cNvPr id="162" name="Google Shape;162;p33"/>
          <p:cNvSpPr/>
          <p:nvPr/>
        </p:nvSpPr>
        <p:spPr>
          <a:xfrm>
            <a:off x="16637706" y="8914094"/>
            <a:ext cx="1854200" cy="1857377"/>
          </a:xfrm>
          <a:custGeom>
            <a:rect b="b" l="l" r="r" t="t"/>
            <a:pathLst>
              <a:path extrusionOk="0" h="1168" w="1167">
                <a:moveTo>
                  <a:pt x="584" y="0"/>
                </a:moveTo>
                <a:lnTo>
                  <a:pt x="658" y="5"/>
                </a:lnTo>
                <a:lnTo>
                  <a:pt x="727" y="18"/>
                </a:lnTo>
                <a:lnTo>
                  <a:pt x="795" y="39"/>
                </a:lnTo>
                <a:lnTo>
                  <a:pt x="859" y="67"/>
                </a:lnTo>
                <a:lnTo>
                  <a:pt x="918" y="103"/>
                </a:lnTo>
                <a:lnTo>
                  <a:pt x="971" y="146"/>
                </a:lnTo>
                <a:lnTo>
                  <a:pt x="1021" y="196"/>
                </a:lnTo>
                <a:lnTo>
                  <a:pt x="1063" y="250"/>
                </a:lnTo>
                <a:lnTo>
                  <a:pt x="1100" y="309"/>
                </a:lnTo>
                <a:lnTo>
                  <a:pt x="1129" y="372"/>
                </a:lnTo>
                <a:lnTo>
                  <a:pt x="1151" y="440"/>
                </a:lnTo>
                <a:lnTo>
                  <a:pt x="1164" y="511"/>
                </a:lnTo>
                <a:lnTo>
                  <a:pt x="1167" y="583"/>
                </a:lnTo>
                <a:lnTo>
                  <a:pt x="1164" y="657"/>
                </a:lnTo>
                <a:lnTo>
                  <a:pt x="1151" y="728"/>
                </a:lnTo>
                <a:lnTo>
                  <a:pt x="1129" y="794"/>
                </a:lnTo>
                <a:lnTo>
                  <a:pt x="1100" y="858"/>
                </a:lnTo>
                <a:lnTo>
                  <a:pt x="1063" y="918"/>
                </a:lnTo>
                <a:lnTo>
                  <a:pt x="1021" y="972"/>
                </a:lnTo>
                <a:lnTo>
                  <a:pt x="971" y="1020"/>
                </a:lnTo>
                <a:lnTo>
                  <a:pt x="918" y="1063"/>
                </a:lnTo>
                <a:lnTo>
                  <a:pt x="859" y="1099"/>
                </a:lnTo>
                <a:lnTo>
                  <a:pt x="795" y="1129"/>
                </a:lnTo>
                <a:lnTo>
                  <a:pt x="727" y="1150"/>
                </a:lnTo>
                <a:lnTo>
                  <a:pt x="658" y="1163"/>
                </a:lnTo>
                <a:lnTo>
                  <a:pt x="584" y="1168"/>
                </a:lnTo>
                <a:lnTo>
                  <a:pt x="511" y="1163"/>
                </a:lnTo>
                <a:lnTo>
                  <a:pt x="440" y="1150"/>
                </a:lnTo>
                <a:lnTo>
                  <a:pt x="373" y="1129"/>
                </a:lnTo>
                <a:lnTo>
                  <a:pt x="308" y="1099"/>
                </a:lnTo>
                <a:lnTo>
                  <a:pt x="251" y="1063"/>
                </a:lnTo>
                <a:lnTo>
                  <a:pt x="196" y="1020"/>
                </a:lnTo>
                <a:lnTo>
                  <a:pt x="147" y="972"/>
                </a:lnTo>
                <a:lnTo>
                  <a:pt x="104" y="918"/>
                </a:lnTo>
                <a:lnTo>
                  <a:pt x="68" y="858"/>
                </a:lnTo>
                <a:lnTo>
                  <a:pt x="40" y="794"/>
                </a:lnTo>
                <a:lnTo>
                  <a:pt x="18" y="728"/>
                </a:lnTo>
                <a:lnTo>
                  <a:pt x="3" y="657"/>
                </a:lnTo>
                <a:lnTo>
                  <a:pt x="0" y="583"/>
                </a:lnTo>
                <a:lnTo>
                  <a:pt x="0" y="583"/>
                </a:lnTo>
                <a:lnTo>
                  <a:pt x="3" y="511"/>
                </a:lnTo>
                <a:lnTo>
                  <a:pt x="18" y="440"/>
                </a:lnTo>
                <a:lnTo>
                  <a:pt x="40" y="372"/>
                </a:lnTo>
                <a:lnTo>
                  <a:pt x="68" y="309"/>
                </a:lnTo>
                <a:lnTo>
                  <a:pt x="104" y="250"/>
                </a:lnTo>
                <a:lnTo>
                  <a:pt x="147" y="196"/>
                </a:lnTo>
                <a:lnTo>
                  <a:pt x="196" y="146"/>
                </a:lnTo>
                <a:lnTo>
                  <a:pt x="251" y="103"/>
                </a:lnTo>
                <a:lnTo>
                  <a:pt x="308" y="67"/>
                </a:lnTo>
                <a:lnTo>
                  <a:pt x="373" y="39"/>
                </a:lnTo>
                <a:lnTo>
                  <a:pt x="440" y="18"/>
                </a:lnTo>
                <a:lnTo>
                  <a:pt x="511" y="5"/>
                </a:lnTo>
                <a:lnTo>
                  <a:pt x="584" y="0"/>
                </a:lnTo>
                <a:close/>
              </a:path>
            </a:pathLst>
          </a:custGeom>
          <a:solidFill>
            <a:srgbClr val="FFFFFF"/>
          </a:solid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t/>
            </a:r>
            <a:endParaRPr sz="3600">
              <a:solidFill>
                <a:srgbClr val="000000"/>
              </a:solidFill>
              <a:latin typeface="Hind"/>
              <a:ea typeface="Hind"/>
              <a:cs typeface="Hind"/>
              <a:sym typeface="Hind"/>
            </a:endParaRPr>
          </a:p>
        </p:txBody>
      </p:sp>
      <p:sp>
        <p:nvSpPr>
          <p:cNvPr id="163" name="Google Shape;163;p33"/>
          <p:cNvSpPr/>
          <p:nvPr/>
        </p:nvSpPr>
        <p:spPr>
          <a:xfrm>
            <a:off x="16828206" y="9104594"/>
            <a:ext cx="1470023" cy="1473201"/>
          </a:xfrm>
          <a:custGeom>
            <a:rect b="b" l="l" r="r" t="t"/>
            <a:pathLst>
              <a:path extrusionOk="0" h="926" w="927">
                <a:moveTo>
                  <a:pt x="464" y="0"/>
                </a:moveTo>
                <a:lnTo>
                  <a:pt x="533" y="5"/>
                </a:lnTo>
                <a:lnTo>
                  <a:pt x="597" y="20"/>
                </a:lnTo>
                <a:lnTo>
                  <a:pt x="660" y="43"/>
                </a:lnTo>
                <a:lnTo>
                  <a:pt x="716" y="76"/>
                </a:lnTo>
                <a:lnTo>
                  <a:pt x="767" y="114"/>
                </a:lnTo>
                <a:lnTo>
                  <a:pt x="813" y="160"/>
                </a:lnTo>
                <a:lnTo>
                  <a:pt x="853" y="211"/>
                </a:lnTo>
                <a:lnTo>
                  <a:pt x="884" y="269"/>
                </a:lnTo>
                <a:lnTo>
                  <a:pt x="907" y="330"/>
                </a:lnTo>
                <a:lnTo>
                  <a:pt x="922" y="396"/>
                </a:lnTo>
                <a:lnTo>
                  <a:pt x="927" y="463"/>
                </a:lnTo>
                <a:lnTo>
                  <a:pt x="922" y="532"/>
                </a:lnTo>
                <a:lnTo>
                  <a:pt x="907" y="597"/>
                </a:lnTo>
                <a:lnTo>
                  <a:pt x="884" y="659"/>
                </a:lnTo>
                <a:lnTo>
                  <a:pt x="853" y="715"/>
                </a:lnTo>
                <a:lnTo>
                  <a:pt x="813" y="768"/>
                </a:lnTo>
                <a:lnTo>
                  <a:pt x="767" y="813"/>
                </a:lnTo>
                <a:lnTo>
                  <a:pt x="716" y="852"/>
                </a:lnTo>
                <a:lnTo>
                  <a:pt x="660" y="884"/>
                </a:lnTo>
                <a:lnTo>
                  <a:pt x="597" y="907"/>
                </a:lnTo>
                <a:lnTo>
                  <a:pt x="533" y="921"/>
                </a:lnTo>
                <a:lnTo>
                  <a:pt x="464" y="926"/>
                </a:lnTo>
                <a:lnTo>
                  <a:pt x="396" y="921"/>
                </a:lnTo>
                <a:lnTo>
                  <a:pt x="330" y="907"/>
                </a:lnTo>
                <a:lnTo>
                  <a:pt x="269" y="884"/>
                </a:lnTo>
                <a:lnTo>
                  <a:pt x="211" y="852"/>
                </a:lnTo>
                <a:lnTo>
                  <a:pt x="160" y="813"/>
                </a:lnTo>
                <a:lnTo>
                  <a:pt x="114" y="768"/>
                </a:lnTo>
                <a:lnTo>
                  <a:pt x="75" y="715"/>
                </a:lnTo>
                <a:lnTo>
                  <a:pt x="43" y="659"/>
                </a:lnTo>
                <a:lnTo>
                  <a:pt x="20" y="597"/>
                </a:lnTo>
                <a:lnTo>
                  <a:pt x="5" y="532"/>
                </a:lnTo>
                <a:lnTo>
                  <a:pt x="0" y="463"/>
                </a:lnTo>
                <a:lnTo>
                  <a:pt x="5" y="396"/>
                </a:lnTo>
                <a:lnTo>
                  <a:pt x="20" y="330"/>
                </a:lnTo>
                <a:lnTo>
                  <a:pt x="43" y="269"/>
                </a:lnTo>
                <a:lnTo>
                  <a:pt x="75" y="211"/>
                </a:lnTo>
                <a:lnTo>
                  <a:pt x="114" y="160"/>
                </a:lnTo>
                <a:lnTo>
                  <a:pt x="160" y="114"/>
                </a:lnTo>
                <a:lnTo>
                  <a:pt x="211" y="76"/>
                </a:lnTo>
                <a:lnTo>
                  <a:pt x="269" y="43"/>
                </a:lnTo>
                <a:lnTo>
                  <a:pt x="330" y="20"/>
                </a:lnTo>
                <a:lnTo>
                  <a:pt x="396" y="5"/>
                </a:lnTo>
                <a:lnTo>
                  <a:pt x="464" y="0"/>
                </a:lnTo>
                <a:close/>
              </a:path>
            </a:pathLst>
          </a:custGeom>
          <a:solidFill>
            <a:srgbClr val="19B0B0"/>
          </a:solid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t/>
            </a:r>
            <a:endParaRPr sz="3600">
              <a:solidFill>
                <a:srgbClr val="000000"/>
              </a:solidFill>
              <a:latin typeface="Hind"/>
              <a:ea typeface="Hind"/>
              <a:cs typeface="Hind"/>
              <a:sym typeface="Hind"/>
            </a:endParaRPr>
          </a:p>
        </p:txBody>
      </p:sp>
      <p:sp>
        <p:nvSpPr>
          <p:cNvPr id="164" name="Google Shape;164;p33"/>
          <p:cNvSpPr txBox="1"/>
          <p:nvPr/>
        </p:nvSpPr>
        <p:spPr>
          <a:xfrm>
            <a:off x="2073630" y="4975200"/>
            <a:ext cx="866400" cy="10464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1" lang="en-US" sz="5600">
                <a:solidFill>
                  <a:srgbClr val="FFFFFF"/>
                </a:solidFill>
                <a:latin typeface="Raleway"/>
                <a:ea typeface="Raleway"/>
                <a:cs typeface="Raleway"/>
                <a:sym typeface="Raleway"/>
              </a:rPr>
              <a:t>A</a:t>
            </a:r>
            <a:endParaRPr b="1" sz="5600">
              <a:solidFill>
                <a:srgbClr val="FFFFFF"/>
              </a:solidFill>
              <a:latin typeface="Raleway"/>
              <a:ea typeface="Raleway"/>
              <a:cs typeface="Raleway"/>
              <a:sym typeface="Raleway"/>
            </a:endParaRPr>
          </a:p>
        </p:txBody>
      </p:sp>
      <p:sp>
        <p:nvSpPr>
          <p:cNvPr id="165" name="Google Shape;165;p33"/>
          <p:cNvSpPr txBox="1"/>
          <p:nvPr/>
        </p:nvSpPr>
        <p:spPr>
          <a:xfrm>
            <a:off x="9606666" y="4975200"/>
            <a:ext cx="856800" cy="10464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1" lang="en-US" sz="5600">
                <a:solidFill>
                  <a:srgbClr val="FFFFFF"/>
                </a:solidFill>
                <a:latin typeface="Raleway"/>
                <a:ea typeface="Raleway"/>
                <a:cs typeface="Raleway"/>
                <a:sym typeface="Raleway"/>
              </a:rPr>
              <a:t>B</a:t>
            </a:r>
            <a:endParaRPr sz="2800"/>
          </a:p>
        </p:txBody>
      </p:sp>
      <p:sp>
        <p:nvSpPr>
          <p:cNvPr id="166" name="Google Shape;166;p33"/>
          <p:cNvSpPr txBox="1"/>
          <p:nvPr/>
        </p:nvSpPr>
        <p:spPr>
          <a:xfrm>
            <a:off x="17134895" y="4973612"/>
            <a:ext cx="856800" cy="10464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1" lang="en-US" sz="5600">
                <a:solidFill>
                  <a:srgbClr val="FFFFFF"/>
                </a:solidFill>
                <a:latin typeface="Raleway"/>
                <a:ea typeface="Raleway"/>
                <a:cs typeface="Raleway"/>
                <a:sym typeface="Raleway"/>
              </a:rPr>
              <a:t>C</a:t>
            </a:r>
            <a:endParaRPr b="1" sz="5600">
              <a:solidFill>
                <a:srgbClr val="FFFFFF"/>
              </a:solidFill>
              <a:latin typeface="Raleway"/>
              <a:ea typeface="Raleway"/>
              <a:cs typeface="Raleway"/>
              <a:sym typeface="Raleway"/>
            </a:endParaRPr>
          </a:p>
        </p:txBody>
      </p:sp>
      <p:sp>
        <p:nvSpPr>
          <p:cNvPr id="167" name="Google Shape;167;p33"/>
          <p:cNvSpPr txBox="1"/>
          <p:nvPr/>
        </p:nvSpPr>
        <p:spPr>
          <a:xfrm>
            <a:off x="2065616" y="9345340"/>
            <a:ext cx="882000" cy="10464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1" lang="en-US" sz="5600">
                <a:solidFill>
                  <a:srgbClr val="FFFFFF"/>
                </a:solidFill>
                <a:latin typeface="Raleway"/>
                <a:ea typeface="Raleway"/>
                <a:cs typeface="Raleway"/>
                <a:sym typeface="Raleway"/>
              </a:rPr>
              <a:t>D</a:t>
            </a:r>
            <a:endParaRPr b="1" sz="5600">
              <a:solidFill>
                <a:srgbClr val="FFFFFF"/>
              </a:solidFill>
              <a:latin typeface="Raleway"/>
              <a:ea typeface="Raleway"/>
              <a:cs typeface="Raleway"/>
              <a:sym typeface="Raleway"/>
            </a:endParaRPr>
          </a:p>
        </p:txBody>
      </p:sp>
      <p:sp>
        <p:nvSpPr>
          <p:cNvPr id="168" name="Google Shape;168;p33"/>
          <p:cNvSpPr txBox="1"/>
          <p:nvPr/>
        </p:nvSpPr>
        <p:spPr>
          <a:xfrm>
            <a:off x="9633918" y="9345340"/>
            <a:ext cx="802200" cy="10464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1" lang="en-US" sz="5600">
                <a:solidFill>
                  <a:srgbClr val="FFFFFF"/>
                </a:solidFill>
                <a:latin typeface="Raleway"/>
                <a:ea typeface="Raleway"/>
                <a:cs typeface="Raleway"/>
                <a:sym typeface="Raleway"/>
              </a:rPr>
              <a:t>E</a:t>
            </a:r>
            <a:endParaRPr b="1" sz="5600">
              <a:solidFill>
                <a:srgbClr val="FFFFFF"/>
              </a:solidFill>
              <a:latin typeface="Raleway"/>
              <a:ea typeface="Raleway"/>
              <a:cs typeface="Raleway"/>
              <a:sym typeface="Raleway"/>
            </a:endParaRPr>
          </a:p>
        </p:txBody>
      </p:sp>
      <p:sp>
        <p:nvSpPr>
          <p:cNvPr id="169" name="Google Shape;169;p33"/>
          <p:cNvSpPr txBox="1"/>
          <p:nvPr/>
        </p:nvSpPr>
        <p:spPr>
          <a:xfrm>
            <a:off x="17171764" y="9343752"/>
            <a:ext cx="783000" cy="1046400"/>
          </a:xfrm>
          <a:prstGeom prst="rect">
            <a:avLst/>
          </a:prstGeom>
          <a:no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b="1" lang="en-US" sz="5600">
                <a:solidFill>
                  <a:srgbClr val="FFFFFF"/>
                </a:solidFill>
                <a:latin typeface="Raleway"/>
                <a:ea typeface="Raleway"/>
                <a:cs typeface="Raleway"/>
                <a:sym typeface="Raleway"/>
              </a:rPr>
              <a:t>F</a:t>
            </a:r>
            <a:endParaRPr b="1" sz="5600">
              <a:solidFill>
                <a:srgbClr val="FFFFFF"/>
              </a:solidFill>
              <a:latin typeface="Raleway"/>
              <a:ea typeface="Raleway"/>
              <a:cs typeface="Raleway"/>
              <a:sym typeface="Raleway"/>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170" name="Shape 170"/>
        <p:cNvGrpSpPr/>
        <p:nvPr/>
      </p:nvGrpSpPr>
      <p:grpSpPr>
        <a:xfrm>
          <a:off x="0" y="0"/>
          <a:ext cx="0" cy="0"/>
          <a:chOff x="0" y="0"/>
          <a:chExt cx="0" cy="0"/>
        </a:xfrm>
      </p:grpSpPr>
      <p:pic>
        <p:nvPicPr>
          <p:cNvPr id="171" name="Google Shape;171;p34"/>
          <p:cNvPicPr preferRelativeResize="0"/>
          <p:nvPr/>
        </p:nvPicPr>
        <p:blipFill>
          <a:blip r:embed="rId2">
            <a:alphaModFix/>
          </a:blip>
          <a:stretch>
            <a:fillRect/>
          </a:stretch>
        </p:blipFill>
        <p:spPr>
          <a:xfrm>
            <a:off x="0" y="0"/>
            <a:ext cx="24384000" cy="1371601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72" name="Shape 172"/>
        <p:cNvGrpSpPr/>
        <p:nvPr/>
      </p:nvGrpSpPr>
      <p:grpSpPr>
        <a:xfrm>
          <a:off x="0" y="0"/>
          <a:ext cx="0" cy="0"/>
          <a:chOff x="0" y="0"/>
          <a:chExt cx="0" cy="0"/>
        </a:xfrm>
      </p:grpSpPr>
      <p:pic>
        <p:nvPicPr>
          <p:cNvPr id="173" name="Google Shape;173;p35"/>
          <p:cNvPicPr preferRelativeResize="0"/>
          <p:nvPr/>
        </p:nvPicPr>
        <p:blipFill>
          <a:blip r:embed="rId2">
            <a:alphaModFix/>
          </a:blip>
          <a:stretch>
            <a:fillRect/>
          </a:stretch>
        </p:blipFill>
        <p:spPr>
          <a:xfrm>
            <a:off x="0" y="0"/>
            <a:ext cx="24384000" cy="1371601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 Layout">
  <p:cSld name="13_Custom Layout">
    <p:spTree>
      <p:nvGrpSpPr>
        <p:cNvPr id="174" name="Shape 174"/>
        <p:cNvGrpSpPr/>
        <p:nvPr/>
      </p:nvGrpSpPr>
      <p:grpSpPr>
        <a:xfrm>
          <a:off x="0" y="0"/>
          <a:ext cx="0" cy="0"/>
          <a:chOff x="0" y="0"/>
          <a:chExt cx="0" cy="0"/>
        </a:xfrm>
      </p:grpSpPr>
      <p:pic>
        <p:nvPicPr>
          <p:cNvPr id="175" name="Google Shape;175;p36"/>
          <p:cNvPicPr preferRelativeResize="0"/>
          <p:nvPr/>
        </p:nvPicPr>
        <p:blipFill>
          <a:blip r:embed="rId2">
            <a:alphaModFix/>
          </a:blip>
          <a:stretch>
            <a:fillRect/>
          </a:stretch>
        </p:blipFill>
        <p:spPr>
          <a:xfrm>
            <a:off x="0" y="0"/>
            <a:ext cx="24384000" cy="13716011"/>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ustom Layout">
  <p:cSld name="14_Custom Layout">
    <p:spTree>
      <p:nvGrpSpPr>
        <p:cNvPr id="176" name="Shape 176"/>
        <p:cNvGrpSpPr/>
        <p:nvPr/>
      </p:nvGrpSpPr>
      <p:grpSpPr>
        <a:xfrm>
          <a:off x="0" y="0"/>
          <a:ext cx="0" cy="0"/>
          <a:chOff x="0" y="0"/>
          <a:chExt cx="0" cy="0"/>
        </a:xfrm>
      </p:grpSpPr>
      <p:pic>
        <p:nvPicPr>
          <p:cNvPr id="177" name="Google Shape;177;p37"/>
          <p:cNvPicPr preferRelativeResize="0"/>
          <p:nvPr/>
        </p:nvPicPr>
        <p:blipFill>
          <a:blip r:embed="rId2">
            <a:alphaModFix/>
          </a:blip>
          <a:stretch>
            <a:fillRect/>
          </a:stretch>
        </p:blipFill>
        <p:spPr>
          <a:xfrm>
            <a:off x="0" y="0"/>
            <a:ext cx="24383981" cy="137160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ustom Layout">
  <p:cSld name="15_Custom Layout">
    <p:spTree>
      <p:nvGrpSpPr>
        <p:cNvPr id="178" name="Shape 178"/>
        <p:cNvGrpSpPr/>
        <p:nvPr/>
      </p:nvGrpSpPr>
      <p:grpSpPr>
        <a:xfrm>
          <a:off x="0" y="0"/>
          <a:ext cx="0" cy="0"/>
          <a:chOff x="0" y="0"/>
          <a:chExt cx="0" cy="0"/>
        </a:xfrm>
      </p:grpSpPr>
      <p:pic>
        <p:nvPicPr>
          <p:cNvPr id="179" name="Google Shape;179;p38"/>
          <p:cNvPicPr preferRelativeResize="0"/>
          <p:nvPr/>
        </p:nvPicPr>
        <p:blipFill>
          <a:blip r:embed="rId2">
            <a:alphaModFix/>
          </a:blip>
          <a:stretch>
            <a:fillRect/>
          </a:stretch>
        </p:blipFill>
        <p:spPr>
          <a:xfrm>
            <a:off x="0" y="0"/>
            <a:ext cx="24384000" cy="1371601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ustom Layout">
  <p:cSld name="16_Custom Layout">
    <p:spTree>
      <p:nvGrpSpPr>
        <p:cNvPr id="180" name="Shape 180"/>
        <p:cNvGrpSpPr/>
        <p:nvPr/>
      </p:nvGrpSpPr>
      <p:grpSpPr>
        <a:xfrm>
          <a:off x="0" y="0"/>
          <a:ext cx="0" cy="0"/>
          <a:chOff x="0" y="0"/>
          <a:chExt cx="0" cy="0"/>
        </a:xfrm>
      </p:grpSpPr>
      <p:pic>
        <p:nvPicPr>
          <p:cNvPr id="181" name="Google Shape;181;p39"/>
          <p:cNvPicPr preferRelativeResize="0"/>
          <p:nvPr/>
        </p:nvPicPr>
        <p:blipFill>
          <a:blip r:embed="rId2">
            <a:alphaModFix/>
          </a:blip>
          <a:stretch>
            <a:fillRect/>
          </a:stretch>
        </p:blipFill>
        <p:spPr>
          <a:xfrm>
            <a:off x="0" y="0"/>
            <a:ext cx="24383981" cy="137160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ustom Layout">
  <p:cSld name="17_Custom Layout">
    <p:spTree>
      <p:nvGrpSpPr>
        <p:cNvPr id="182" name="Shape 182"/>
        <p:cNvGrpSpPr/>
        <p:nvPr/>
      </p:nvGrpSpPr>
      <p:grpSpPr>
        <a:xfrm>
          <a:off x="0" y="0"/>
          <a:ext cx="0" cy="0"/>
          <a:chOff x="0" y="0"/>
          <a:chExt cx="0" cy="0"/>
        </a:xfrm>
      </p:grpSpPr>
      <p:pic>
        <p:nvPicPr>
          <p:cNvPr id="183" name="Google Shape;183;p40"/>
          <p:cNvPicPr preferRelativeResize="0"/>
          <p:nvPr/>
        </p:nvPicPr>
        <p:blipFill>
          <a:blip r:embed="rId2">
            <a:alphaModFix/>
          </a:blip>
          <a:stretch>
            <a:fillRect/>
          </a:stretch>
        </p:blipFill>
        <p:spPr>
          <a:xfrm>
            <a:off x="0" y="0"/>
            <a:ext cx="24384000" cy="1371601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ustom Layout">
  <p:cSld name="18_Custom Layout">
    <p:spTree>
      <p:nvGrpSpPr>
        <p:cNvPr id="184" name="Shape 184"/>
        <p:cNvGrpSpPr/>
        <p:nvPr/>
      </p:nvGrpSpPr>
      <p:grpSpPr>
        <a:xfrm>
          <a:off x="0" y="0"/>
          <a:ext cx="0" cy="0"/>
          <a:chOff x="0" y="0"/>
          <a:chExt cx="0" cy="0"/>
        </a:xfrm>
      </p:grpSpPr>
      <p:pic>
        <p:nvPicPr>
          <p:cNvPr id="185" name="Google Shape;185;p41"/>
          <p:cNvPicPr preferRelativeResize="0"/>
          <p:nvPr/>
        </p:nvPicPr>
        <p:blipFill>
          <a:blip r:embed="rId2">
            <a:alphaModFix/>
          </a:blip>
          <a:stretch>
            <a:fillRect/>
          </a:stretch>
        </p:blipFill>
        <p:spPr>
          <a:xfrm>
            <a:off x="0" y="0"/>
            <a:ext cx="24384000" cy="1371601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Picture at Right">
  <p:cSld name="Slide with Picture at Right">
    <p:spTree>
      <p:nvGrpSpPr>
        <p:cNvPr id="23" name="Shape 23"/>
        <p:cNvGrpSpPr/>
        <p:nvPr/>
      </p:nvGrpSpPr>
      <p:grpSpPr>
        <a:xfrm>
          <a:off x="0" y="0"/>
          <a:ext cx="0" cy="0"/>
          <a:chOff x="0" y="0"/>
          <a:chExt cx="0" cy="0"/>
        </a:xfrm>
      </p:grpSpPr>
      <p:sp>
        <p:nvSpPr>
          <p:cNvPr id="24" name="Google Shape;24;p5"/>
          <p:cNvSpPr txBox="1"/>
          <p:nvPr>
            <p:ph type="title"/>
          </p:nvPr>
        </p:nvSpPr>
        <p:spPr>
          <a:xfrm>
            <a:off x="1676400" y="663804"/>
            <a:ext cx="9055100" cy="230046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2"/>
              </a:buClr>
              <a:buSzPts val="7400"/>
              <a:buFont typeface="Open Sans Light"/>
              <a:buNone/>
              <a:defRPr b="0" i="0" sz="7400" u="none" cap="none" strike="noStrike">
                <a:solidFill>
                  <a:schemeClr val="dk2"/>
                </a:solidFill>
                <a:latin typeface="Open Sans Light"/>
                <a:ea typeface="Open Sans Light"/>
                <a:cs typeface="Open Sans Light"/>
                <a:sym typeface="Open Sans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5" name="Google Shape;25;p5"/>
          <p:cNvSpPr txBox="1"/>
          <p:nvPr>
            <p:ph idx="1" type="body"/>
          </p:nvPr>
        </p:nvSpPr>
        <p:spPr>
          <a:xfrm>
            <a:off x="1676400" y="3286425"/>
            <a:ext cx="9055100" cy="444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2800"/>
              <a:buFont typeface="Arial"/>
              <a:buNone/>
              <a:defRPr b="0" i="0" sz="2800" u="none" cap="none" strike="noStrike">
                <a:solidFill>
                  <a:schemeClr val="dk2"/>
                </a:solidFill>
                <a:latin typeface="Open Sans Light"/>
                <a:ea typeface="Open Sans Light"/>
                <a:cs typeface="Open Sans Light"/>
                <a:sym typeface="Open Sans Light"/>
              </a:defRPr>
            </a:lvl1pPr>
            <a:lvl2pPr indent="-228600" lvl="1" marL="914400" marR="0" rtl="0" algn="ctr">
              <a:lnSpc>
                <a:spcPct val="100000"/>
              </a:lnSpc>
              <a:spcBef>
                <a:spcPts val="1000"/>
              </a:spcBef>
              <a:spcAft>
                <a:spcPts val="0"/>
              </a:spcAft>
              <a:buClr>
                <a:schemeClr val="dk1"/>
              </a:buClr>
              <a:buSzPts val="2600"/>
              <a:buFont typeface="Arial"/>
              <a:buNone/>
              <a:defRPr b="0" i="0" sz="2600" u="none" cap="none" strike="noStrike">
                <a:solidFill>
                  <a:schemeClr val="dk1"/>
                </a:solidFill>
                <a:latin typeface="Roboto"/>
                <a:ea typeface="Roboto"/>
                <a:cs typeface="Roboto"/>
                <a:sym typeface="Roboto"/>
              </a:defRPr>
            </a:lvl2pPr>
            <a:lvl3pPr indent="-228600" lvl="2" marL="1371600" marR="0" rtl="0" algn="ctr">
              <a:lnSpc>
                <a:spcPct val="100000"/>
              </a:lnSpc>
              <a:spcBef>
                <a:spcPts val="1000"/>
              </a:spcBef>
              <a:spcAft>
                <a:spcPts val="0"/>
              </a:spcAft>
              <a:buClr>
                <a:schemeClr val="dk1"/>
              </a:buClr>
              <a:buSzPts val="2600"/>
              <a:buFont typeface="Arial"/>
              <a:buNone/>
              <a:defRPr b="0" i="0" sz="2600" u="none" cap="none" strike="noStrike">
                <a:solidFill>
                  <a:schemeClr val="dk1"/>
                </a:solidFill>
                <a:latin typeface="Roboto"/>
                <a:ea typeface="Roboto"/>
                <a:cs typeface="Roboto"/>
                <a:sym typeface="Roboto"/>
              </a:defRPr>
            </a:lvl3pPr>
            <a:lvl4pPr indent="-228600" lvl="3" marL="1828800" marR="0" rtl="0" algn="ctr">
              <a:lnSpc>
                <a:spcPct val="100000"/>
              </a:lnSpc>
              <a:spcBef>
                <a:spcPts val="1000"/>
              </a:spcBef>
              <a:spcAft>
                <a:spcPts val="0"/>
              </a:spcAft>
              <a:buClr>
                <a:schemeClr val="dk1"/>
              </a:buClr>
              <a:buSzPts val="2600"/>
              <a:buFont typeface="Arial"/>
              <a:buNone/>
              <a:defRPr b="0" i="0" sz="2600" u="none" cap="none" strike="noStrike">
                <a:solidFill>
                  <a:schemeClr val="dk1"/>
                </a:solidFill>
                <a:latin typeface="Roboto"/>
                <a:ea typeface="Roboto"/>
                <a:cs typeface="Roboto"/>
                <a:sym typeface="Roboto"/>
              </a:defRPr>
            </a:lvl4pPr>
            <a:lvl5pPr indent="-228600" lvl="4" marL="2286000" marR="0" rtl="0" algn="ctr">
              <a:lnSpc>
                <a:spcPct val="100000"/>
              </a:lnSpc>
              <a:spcBef>
                <a:spcPts val="1000"/>
              </a:spcBef>
              <a:spcAft>
                <a:spcPts val="0"/>
              </a:spcAft>
              <a:buClr>
                <a:schemeClr val="dk1"/>
              </a:buClr>
              <a:buSzPts val="2600"/>
              <a:buFont typeface="Arial"/>
              <a:buNone/>
              <a:defRPr b="0" i="0" sz="2600" u="none" cap="none" strike="noStrike">
                <a:solidFill>
                  <a:schemeClr val="dk1"/>
                </a:solidFill>
                <a:latin typeface="Roboto"/>
                <a:ea typeface="Roboto"/>
                <a:cs typeface="Roboto"/>
                <a:sym typeface="Roboto"/>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pic>
        <p:nvPicPr>
          <p:cNvPr descr="A picture containing indoor&#10;&#10;Description generated with high confidence" id="26" name="Google Shape;26;p5"/>
          <p:cNvPicPr preferRelativeResize="0"/>
          <p:nvPr/>
        </p:nvPicPr>
        <p:blipFill rotWithShape="1">
          <a:blip r:embed="rId2">
            <a:alphaModFix/>
          </a:blip>
          <a:srcRect b="0" l="0" r="0" t="0"/>
          <a:stretch/>
        </p:blipFill>
        <p:spPr>
          <a:xfrm>
            <a:off x="1" y="12528110"/>
            <a:ext cx="24346291" cy="1077054"/>
          </a:xfrm>
          <a:prstGeom prst="rect">
            <a:avLst/>
          </a:prstGeom>
          <a:noFill/>
          <a:ln>
            <a:noFill/>
          </a:ln>
        </p:spPr>
      </p:pic>
      <p:pic>
        <p:nvPicPr>
          <p:cNvPr id="27" name="Google Shape;27;p5"/>
          <p:cNvPicPr preferRelativeResize="0"/>
          <p:nvPr/>
        </p:nvPicPr>
        <p:blipFill>
          <a:blip r:embed="rId3">
            <a:alphaModFix/>
          </a:blip>
          <a:stretch>
            <a:fillRect/>
          </a:stretch>
        </p:blipFill>
        <p:spPr>
          <a:xfrm>
            <a:off x="20649750" y="416675"/>
            <a:ext cx="3240748" cy="765615"/>
          </a:xfrm>
          <a:prstGeom prst="rect">
            <a:avLst/>
          </a:prstGeom>
          <a:noFill/>
          <a:ln>
            <a:noFill/>
          </a:ln>
        </p:spPr>
      </p:pic>
    </p:spTree>
  </p:cSld>
  <p:clrMapOvr>
    <a:masterClrMapping/>
  </p:clrMapOvr>
  <p:extLst>
    <p:ext uri="{DCECCB84-F9BA-43D5-87BE-67443E8EF086}">
      <p15:sldGuideLst>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ustom Layout 1">
  <p:cSld name="18_Custom Layout_1">
    <p:spTree>
      <p:nvGrpSpPr>
        <p:cNvPr id="186" name="Shape 186"/>
        <p:cNvGrpSpPr/>
        <p:nvPr/>
      </p:nvGrpSpPr>
      <p:grpSpPr>
        <a:xfrm>
          <a:off x="0" y="0"/>
          <a:ext cx="0" cy="0"/>
          <a:chOff x="0" y="0"/>
          <a:chExt cx="0" cy="0"/>
        </a:xfrm>
      </p:grpSpPr>
      <p:pic>
        <p:nvPicPr>
          <p:cNvPr id="187" name="Google Shape;187;p42"/>
          <p:cNvPicPr preferRelativeResize="0"/>
          <p:nvPr/>
        </p:nvPicPr>
        <p:blipFill>
          <a:blip r:embed="rId2">
            <a:alphaModFix/>
          </a:blip>
          <a:stretch>
            <a:fillRect/>
          </a:stretch>
        </p:blipFill>
        <p:spPr>
          <a:xfrm>
            <a:off x="0" y="0"/>
            <a:ext cx="24383981" cy="137160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ustom Layout 1 1">
  <p:cSld name="18_Custom Layout_1_1">
    <p:spTree>
      <p:nvGrpSpPr>
        <p:cNvPr id="188" name="Shape 188"/>
        <p:cNvGrpSpPr/>
        <p:nvPr/>
      </p:nvGrpSpPr>
      <p:grpSpPr>
        <a:xfrm>
          <a:off x="0" y="0"/>
          <a:ext cx="0" cy="0"/>
          <a:chOff x="0" y="0"/>
          <a:chExt cx="0" cy="0"/>
        </a:xfrm>
      </p:grpSpPr>
      <p:pic>
        <p:nvPicPr>
          <p:cNvPr id="189" name="Google Shape;189;p43"/>
          <p:cNvPicPr preferRelativeResize="0"/>
          <p:nvPr/>
        </p:nvPicPr>
        <p:blipFill>
          <a:blip r:embed="rId2">
            <a:alphaModFix/>
          </a:blip>
          <a:stretch>
            <a:fillRect/>
          </a:stretch>
        </p:blipFill>
        <p:spPr>
          <a:xfrm>
            <a:off x="0" y="0"/>
            <a:ext cx="24384000" cy="1371601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ustom Layout 1 2">
  <p:cSld name="18_Custom Layout_1_2">
    <p:spTree>
      <p:nvGrpSpPr>
        <p:cNvPr id="190" name="Shape 190"/>
        <p:cNvGrpSpPr/>
        <p:nvPr/>
      </p:nvGrpSpPr>
      <p:grpSpPr>
        <a:xfrm>
          <a:off x="0" y="0"/>
          <a:ext cx="0" cy="0"/>
          <a:chOff x="0" y="0"/>
          <a:chExt cx="0" cy="0"/>
        </a:xfrm>
      </p:grpSpPr>
      <p:pic>
        <p:nvPicPr>
          <p:cNvPr id="191" name="Google Shape;191;p44"/>
          <p:cNvPicPr preferRelativeResize="0"/>
          <p:nvPr/>
        </p:nvPicPr>
        <p:blipFill>
          <a:blip r:embed="rId2">
            <a:alphaModFix/>
          </a:blip>
          <a:stretch>
            <a:fillRect/>
          </a:stretch>
        </p:blipFill>
        <p:spPr>
          <a:xfrm>
            <a:off x="0" y="-12050"/>
            <a:ext cx="24384000" cy="1371601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ustom Layout 1 3">
  <p:cSld name="18_Custom Layout_1_3">
    <p:spTree>
      <p:nvGrpSpPr>
        <p:cNvPr id="192" name="Shape 192"/>
        <p:cNvGrpSpPr/>
        <p:nvPr/>
      </p:nvGrpSpPr>
      <p:grpSpPr>
        <a:xfrm>
          <a:off x="0" y="0"/>
          <a:ext cx="0" cy="0"/>
          <a:chOff x="0" y="0"/>
          <a:chExt cx="0" cy="0"/>
        </a:xfrm>
      </p:grpSpPr>
      <p:pic>
        <p:nvPicPr>
          <p:cNvPr id="193" name="Google Shape;193;p45"/>
          <p:cNvPicPr preferRelativeResize="0"/>
          <p:nvPr/>
        </p:nvPicPr>
        <p:blipFill>
          <a:blip r:embed="rId2">
            <a:alphaModFix/>
          </a:blip>
          <a:stretch>
            <a:fillRect/>
          </a:stretch>
        </p:blipFill>
        <p:spPr>
          <a:xfrm>
            <a:off x="0" y="0"/>
            <a:ext cx="24383981" cy="13716000"/>
          </a:xfrm>
          <a:prstGeom prst="rect">
            <a:avLst/>
          </a:prstGeom>
          <a:noFill/>
          <a:ln>
            <a:noFill/>
          </a:ln>
        </p:spPr>
      </p:pic>
      <p:pic>
        <p:nvPicPr>
          <p:cNvPr id="194" name="Google Shape;194;p45"/>
          <p:cNvPicPr preferRelativeResize="0"/>
          <p:nvPr/>
        </p:nvPicPr>
        <p:blipFill>
          <a:blip r:embed="rId3">
            <a:alphaModFix/>
          </a:blip>
          <a:stretch>
            <a:fillRect/>
          </a:stretch>
        </p:blipFill>
        <p:spPr>
          <a:xfrm>
            <a:off x="0" y="0"/>
            <a:ext cx="24384000" cy="137160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ustom Layout 1 4">
  <p:cSld name="18_Custom Layout_1_4">
    <p:spTree>
      <p:nvGrpSpPr>
        <p:cNvPr id="195" name="Shape 195"/>
        <p:cNvGrpSpPr/>
        <p:nvPr/>
      </p:nvGrpSpPr>
      <p:grpSpPr>
        <a:xfrm>
          <a:off x="0" y="0"/>
          <a:ext cx="0" cy="0"/>
          <a:chOff x="0" y="0"/>
          <a:chExt cx="0" cy="0"/>
        </a:xfrm>
      </p:grpSpPr>
      <p:pic>
        <p:nvPicPr>
          <p:cNvPr id="196" name="Google Shape;196;p46"/>
          <p:cNvPicPr preferRelativeResize="0"/>
          <p:nvPr/>
        </p:nvPicPr>
        <p:blipFill>
          <a:blip r:embed="rId2">
            <a:alphaModFix/>
          </a:blip>
          <a:stretch>
            <a:fillRect/>
          </a:stretch>
        </p:blipFill>
        <p:spPr>
          <a:xfrm>
            <a:off x="0" y="0"/>
            <a:ext cx="24383981" cy="13716000"/>
          </a:xfrm>
          <a:prstGeom prst="rect">
            <a:avLst/>
          </a:prstGeom>
          <a:noFill/>
          <a:ln>
            <a:noFill/>
          </a:ln>
        </p:spPr>
      </p:pic>
      <p:pic>
        <p:nvPicPr>
          <p:cNvPr id="197" name="Google Shape;197;p46"/>
          <p:cNvPicPr preferRelativeResize="0"/>
          <p:nvPr/>
        </p:nvPicPr>
        <p:blipFill>
          <a:blip r:embed="rId3">
            <a:alphaModFix/>
          </a:blip>
          <a:stretch>
            <a:fillRect/>
          </a:stretch>
        </p:blipFill>
        <p:spPr>
          <a:xfrm>
            <a:off x="0" y="0"/>
            <a:ext cx="24384000" cy="13716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pic>
        <p:nvPicPr>
          <p:cNvPr descr="A picture containing indoor&#10;&#10;Description generated with high confidence" id="29" name="Google Shape;29;p6"/>
          <p:cNvPicPr preferRelativeResize="0"/>
          <p:nvPr/>
        </p:nvPicPr>
        <p:blipFill rotWithShape="1">
          <a:blip r:embed="rId2">
            <a:alphaModFix/>
          </a:blip>
          <a:srcRect b="0" l="0" r="0" t="0"/>
          <a:stretch/>
        </p:blipFill>
        <p:spPr>
          <a:xfrm>
            <a:off x="1" y="12528110"/>
            <a:ext cx="24346291" cy="1077054"/>
          </a:xfrm>
          <a:prstGeom prst="rect">
            <a:avLst/>
          </a:prstGeom>
          <a:noFill/>
          <a:ln>
            <a:noFill/>
          </a:ln>
        </p:spPr>
      </p:pic>
      <p:pic>
        <p:nvPicPr>
          <p:cNvPr id="30" name="Google Shape;30;p6"/>
          <p:cNvPicPr preferRelativeResize="0"/>
          <p:nvPr/>
        </p:nvPicPr>
        <p:blipFill>
          <a:blip r:embed="rId3">
            <a:alphaModFix/>
          </a:blip>
          <a:stretch>
            <a:fillRect/>
          </a:stretch>
        </p:blipFill>
        <p:spPr>
          <a:xfrm>
            <a:off x="20649750" y="416675"/>
            <a:ext cx="3240748" cy="76561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_mockup">
  <p:cSld name="Screen_mockup">
    <p:spTree>
      <p:nvGrpSpPr>
        <p:cNvPr id="31" name="Shape 31"/>
        <p:cNvGrpSpPr/>
        <p:nvPr/>
      </p:nvGrpSpPr>
      <p:grpSpPr>
        <a:xfrm>
          <a:off x="0" y="0"/>
          <a:ext cx="0" cy="0"/>
          <a:chOff x="0" y="0"/>
          <a:chExt cx="0" cy="0"/>
        </a:xfrm>
      </p:grpSpPr>
      <p:sp>
        <p:nvSpPr>
          <p:cNvPr id="32" name="Google Shape;32;p7"/>
          <p:cNvSpPr/>
          <p:nvPr>
            <p:ph idx="2" type="pic"/>
          </p:nvPr>
        </p:nvSpPr>
        <p:spPr>
          <a:xfrm>
            <a:off x="-2168524" y="4655613"/>
            <a:ext cx="9974788" cy="5639858"/>
          </a:xfrm>
          <a:prstGeom prst="rect">
            <a:avLst/>
          </a:prstGeom>
          <a:solidFill>
            <a:schemeClr val="lt2"/>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cxnSp>
        <p:nvCxnSpPr>
          <p:cNvPr id="33" name="Google Shape;33;p7"/>
          <p:cNvCxnSpPr/>
          <p:nvPr/>
        </p:nvCxnSpPr>
        <p:spPr>
          <a:xfrm>
            <a:off x="23026034" y="10410647"/>
            <a:ext cx="0" cy="1290286"/>
          </a:xfrm>
          <a:prstGeom prst="straightConnector1">
            <a:avLst/>
          </a:prstGeom>
          <a:noFill/>
          <a:ln cap="flat" cmpd="sng" w="9525">
            <a:solidFill>
              <a:schemeClr val="dk1"/>
            </a:solidFill>
            <a:prstDash val="solid"/>
            <a:miter lim="8000"/>
            <a:headEnd len="sm" w="sm" type="none"/>
            <a:tailEnd len="sm" w="sm" type="none"/>
          </a:ln>
        </p:spPr>
      </p:cxnSp>
      <p:sp>
        <p:nvSpPr>
          <p:cNvPr id="34" name="Google Shape;34;p7"/>
          <p:cNvSpPr txBox="1"/>
          <p:nvPr/>
        </p:nvSpPr>
        <p:spPr>
          <a:xfrm>
            <a:off x="22706719" y="12582770"/>
            <a:ext cx="638634" cy="492440"/>
          </a:xfrm>
          <a:prstGeom prst="rect">
            <a:avLst/>
          </a:prstGeom>
          <a:noFill/>
          <a:ln>
            <a:noFill/>
          </a:ln>
        </p:spPr>
        <p:txBody>
          <a:bodyPr anchorCtr="0" anchor="t"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US" sz="2000" u="none" cap="none" strike="noStrike">
                <a:solidFill>
                  <a:schemeClr val="dk1"/>
                </a:solidFill>
                <a:latin typeface="Source Sans Pro"/>
                <a:ea typeface="Source Sans Pro"/>
                <a:cs typeface="Source Sans Pro"/>
                <a:sym typeface="Source Sans Pro"/>
              </a:rPr>
              <a:t>‹#›</a:t>
            </a:fld>
            <a:endParaRPr b="0" i="0" sz="2000" u="none" cap="none" strike="noStrike">
              <a:solidFill>
                <a:schemeClr val="dk1"/>
              </a:solidFill>
              <a:latin typeface="Source Sans Pro"/>
              <a:ea typeface="Source Sans Pro"/>
              <a:cs typeface="Source Sans Pro"/>
              <a:sym typeface="Source Sans Pro"/>
            </a:endParaRPr>
          </a:p>
        </p:txBody>
      </p:sp>
      <p:pic>
        <p:nvPicPr>
          <p:cNvPr id="35" name="Google Shape;35;p7"/>
          <p:cNvPicPr preferRelativeResize="0"/>
          <p:nvPr/>
        </p:nvPicPr>
        <p:blipFill>
          <a:blip r:embed="rId2">
            <a:alphaModFix/>
          </a:blip>
          <a:stretch>
            <a:fillRect/>
          </a:stretch>
        </p:blipFill>
        <p:spPr>
          <a:xfrm>
            <a:off x="20649750" y="416675"/>
            <a:ext cx="3240748" cy="765615"/>
          </a:xfrm>
          <a:prstGeom prst="rect">
            <a:avLst/>
          </a:prstGeom>
          <a:noFill/>
          <a:ln>
            <a:noFill/>
          </a:ln>
        </p:spPr>
      </p:pic>
      <p:pic>
        <p:nvPicPr>
          <p:cNvPr descr="A picture containing indoor&#10;&#10;Description generated with high confidence" id="36" name="Google Shape;36;p7"/>
          <p:cNvPicPr preferRelativeResize="0"/>
          <p:nvPr/>
        </p:nvPicPr>
        <p:blipFill rotWithShape="1">
          <a:blip r:embed="rId3">
            <a:alphaModFix/>
          </a:blip>
          <a:srcRect b="0" l="0" r="0" t="0"/>
          <a:stretch/>
        </p:blipFill>
        <p:spPr>
          <a:xfrm>
            <a:off x="1" y="12528110"/>
            <a:ext cx="24346294" cy="107705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
                                        </p:tgtEl>
                                        <p:attrNameLst>
                                          <p:attrName>style.visibility</p:attrName>
                                        </p:attrNameLst>
                                      </p:cBhvr>
                                      <p:to>
                                        <p:strVal val="visible"/>
                                      </p:to>
                                    </p:set>
                                    <p:animEffect filter="fade" transition="in">
                                      <p:cBhvr>
                                        <p:cTn dur="500"/>
                                        <p:tgtEl>
                                          <p:spTgt spid="3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4"/>
                                        </p:tgtEl>
                                        <p:attrNameLst>
                                          <p:attrName>style.visibility</p:attrName>
                                        </p:attrNameLst>
                                      </p:cBhvr>
                                      <p:to>
                                        <p:strVal val="visible"/>
                                      </p:to>
                                    </p:set>
                                    <p:animEffect filter="fade" transition="in">
                                      <p:cBhvr>
                                        <p:cTn dur="500"/>
                                        <p:tgtEl>
                                          <p:spTgt spid="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d_mockup">
  <p:cSld name="Pad_mockup">
    <p:spTree>
      <p:nvGrpSpPr>
        <p:cNvPr id="37" name="Shape 37"/>
        <p:cNvGrpSpPr/>
        <p:nvPr/>
      </p:nvGrpSpPr>
      <p:grpSpPr>
        <a:xfrm>
          <a:off x="0" y="0"/>
          <a:ext cx="0" cy="0"/>
          <a:chOff x="0" y="0"/>
          <a:chExt cx="0" cy="0"/>
        </a:xfrm>
      </p:grpSpPr>
      <p:sp>
        <p:nvSpPr>
          <p:cNvPr id="38" name="Google Shape;38;p8"/>
          <p:cNvSpPr/>
          <p:nvPr>
            <p:ph idx="2" type="pic"/>
          </p:nvPr>
        </p:nvSpPr>
        <p:spPr>
          <a:xfrm>
            <a:off x="16203694" y="5018342"/>
            <a:ext cx="4760378" cy="6423612"/>
          </a:xfrm>
          <a:prstGeom prst="rect">
            <a:avLst/>
          </a:prstGeom>
          <a:solidFill>
            <a:schemeClr val="lt2"/>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cxnSp>
        <p:nvCxnSpPr>
          <p:cNvPr id="39" name="Google Shape;39;p8"/>
          <p:cNvCxnSpPr/>
          <p:nvPr/>
        </p:nvCxnSpPr>
        <p:spPr>
          <a:xfrm>
            <a:off x="23026034" y="10410647"/>
            <a:ext cx="0" cy="1290286"/>
          </a:xfrm>
          <a:prstGeom prst="straightConnector1">
            <a:avLst/>
          </a:prstGeom>
          <a:noFill/>
          <a:ln cap="flat" cmpd="sng" w="9525">
            <a:solidFill>
              <a:schemeClr val="dk1"/>
            </a:solidFill>
            <a:prstDash val="solid"/>
            <a:miter lim="8000"/>
            <a:headEnd len="sm" w="sm" type="none"/>
            <a:tailEnd len="sm" w="sm" type="none"/>
          </a:ln>
        </p:spPr>
      </p:cxnSp>
      <p:sp>
        <p:nvSpPr>
          <p:cNvPr id="40" name="Google Shape;40;p8"/>
          <p:cNvSpPr txBox="1"/>
          <p:nvPr/>
        </p:nvSpPr>
        <p:spPr>
          <a:xfrm>
            <a:off x="22706719" y="12582770"/>
            <a:ext cx="638634" cy="492440"/>
          </a:xfrm>
          <a:prstGeom prst="rect">
            <a:avLst/>
          </a:prstGeom>
          <a:noFill/>
          <a:ln>
            <a:noFill/>
          </a:ln>
        </p:spPr>
        <p:txBody>
          <a:bodyPr anchorCtr="0" anchor="t"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US" sz="2000" u="none" cap="none" strike="noStrike">
                <a:solidFill>
                  <a:schemeClr val="dk1"/>
                </a:solidFill>
                <a:latin typeface="Source Sans Pro"/>
                <a:ea typeface="Source Sans Pro"/>
                <a:cs typeface="Source Sans Pro"/>
                <a:sym typeface="Source Sans Pro"/>
              </a:rPr>
              <a:t>‹#›</a:t>
            </a:fld>
            <a:endParaRPr b="0" i="0" sz="2000" u="none" cap="none" strike="noStrike">
              <a:solidFill>
                <a:schemeClr val="dk1"/>
              </a:solidFill>
              <a:latin typeface="Source Sans Pro"/>
              <a:ea typeface="Source Sans Pro"/>
              <a:cs typeface="Source Sans Pro"/>
              <a:sym typeface="Source Sans Pro"/>
            </a:endParaRPr>
          </a:p>
        </p:txBody>
      </p:sp>
      <p:sp>
        <p:nvSpPr>
          <p:cNvPr id="41" name="Google Shape;41;p8"/>
          <p:cNvSpPr/>
          <p:nvPr>
            <p:ph idx="3" type="pic"/>
          </p:nvPr>
        </p:nvSpPr>
        <p:spPr>
          <a:xfrm>
            <a:off x="12565321" y="4786860"/>
            <a:ext cx="4760378" cy="6423612"/>
          </a:xfrm>
          <a:prstGeom prst="rect">
            <a:avLst/>
          </a:prstGeom>
          <a:solidFill>
            <a:schemeClr val="lt2"/>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pic>
        <p:nvPicPr>
          <p:cNvPr id="42" name="Google Shape;42;p8"/>
          <p:cNvPicPr preferRelativeResize="0"/>
          <p:nvPr/>
        </p:nvPicPr>
        <p:blipFill>
          <a:blip r:embed="rId2">
            <a:alphaModFix/>
          </a:blip>
          <a:stretch>
            <a:fillRect/>
          </a:stretch>
        </p:blipFill>
        <p:spPr>
          <a:xfrm>
            <a:off x="20649750" y="416675"/>
            <a:ext cx="3240748" cy="765615"/>
          </a:xfrm>
          <a:prstGeom prst="rect">
            <a:avLst/>
          </a:prstGeom>
          <a:noFill/>
          <a:ln>
            <a:noFill/>
          </a:ln>
        </p:spPr>
      </p:pic>
      <p:pic>
        <p:nvPicPr>
          <p:cNvPr descr="A picture containing indoor&#10;&#10;Description generated with high confidence" id="43" name="Google Shape;43;p8"/>
          <p:cNvPicPr preferRelativeResize="0"/>
          <p:nvPr/>
        </p:nvPicPr>
        <p:blipFill rotWithShape="1">
          <a:blip r:embed="rId3">
            <a:alphaModFix/>
          </a:blip>
          <a:srcRect b="0" l="0" r="0" t="0"/>
          <a:stretch/>
        </p:blipFill>
        <p:spPr>
          <a:xfrm>
            <a:off x="1" y="12528110"/>
            <a:ext cx="24346294" cy="107705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
                                        </p:tgtEl>
                                        <p:attrNameLst>
                                          <p:attrName>style.visibility</p:attrName>
                                        </p:attrNameLst>
                                      </p:cBhvr>
                                      <p:to>
                                        <p:strVal val="visible"/>
                                      </p:to>
                                    </p:set>
                                    <p:animEffect filter="fade" transition="in">
                                      <p:cBhvr>
                                        <p:cTn dur="500"/>
                                        <p:tgtEl>
                                          <p:spTgt spid="3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0"/>
                                        </p:tgtEl>
                                        <p:attrNameLst>
                                          <p:attrName>style.visibility</p:attrName>
                                        </p:attrNameLst>
                                      </p:cBhvr>
                                      <p:to>
                                        <p:strVal val="visible"/>
                                      </p:to>
                                    </p:set>
                                    <p:animEffect filter="fade" transition="in">
                                      <p:cBhvr>
                                        <p:cTn dur="500"/>
                                        <p:tgtEl>
                                          <p:spTgt spid="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d_Phone_Mockup">
  <p:cSld name="Pad_Phone_Mockup">
    <p:spTree>
      <p:nvGrpSpPr>
        <p:cNvPr id="44" name="Shape 44"/>
        <p:cNvGrpSpPr/>
        <p:nvPr/>
      </p:nvGrpSpPr>
      <p:grpSpPr>
        <a:xfrm>
          <a:off x="0" y="0"/>
          <a:ext cx="0" cy="0"/>
          <a:chOff x="0" y="0"/>
          <a:chExt cx="0" cy="0"/>
        </a:xfrm>
      </p:grpSpPr>
      <p:sp>
        <p:nvSpPr>
          <p:cNvPr id="45" name="Google Shape;45;p9"/>
          <p:cNvSpPr/>
          <p:nvPr>
            <p:ph idx="2" type="pic"/>
          </p:nvPr>
        </p:nvSpPr>
        <p:spPr>
          <a:xfrm>
            <a:off x="-677331" y="5659307"/>
            <a:ext cx="8348134" cy="5746798"/>
          </a:xfrm>
          <a:prstGeom prst="rect">
            <a:avLst/>
          </a:prstGeom>
          <a:solidFill>
            <a:schemeClr val="lt2"/>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46" name="Google Shape;46;p9"/>
          <p:cNvSpPr/>
          <p:nvPr>
            <p:ph idx="3" type="pic"/>
          </p:nvPr>
        </p:nvSpPr>
        <p:spPr>
          <a:xfrm>
            <a:off x="6671734" y="8476078"/>
            <a:ext cx="2082800" cy="3895228"/>
          </a:xfrm>
          <a:prstGeom prst="rect">
            <a:avLst/>
          </a:prstGeom>
          <a:solidFill>
            <a:schemeClr val="lt2"/>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cxnSp>
        <p:nvCxnSpPr>
          <p:cNvPr id="47" name="Google Shape;47;p9"/>
          <p:cNvCxnSpPr/>
          <p:nvPr/>
        </p:nvCxnSpPr>
        <p:spPr>
          <a:xfrm>
            <a:off x="23026034" y="10410647"/>
            <a:ext cx="0" cy="1290286"/>
          </a:xfrm>
          <a:prstGeom prst="straightConnector1">
            <a:avLst/>
          </a:prstGeom>
          <a:noFill/>
          <a:ln cap="flat" cmpd="sng" w="9525">
            <a:solidFill>
              <a:schemeClr val="dk1"/>
            </a:solidFill>
            <a:prstDash val="solid"/>
            <a:miter lim="8000"/>
            <a:headEnd len="sm" w="sm" type="none"/>
            <a:tailEnd len="sm" w="sm" type="none"/>
          </a:ln>
        </p:spPr>
      </p:cxnSp>
      <p:sp>
        <p:nvSpPr>
          <p:cNvPr id="48" name="Google Shape;48;p9"/>
          <p:cNvSpPr txBox="1"/>
          <p:nvPr/>
        </p:nvSpPr>
        <p:spPr>
          <a:xfrm>
            <a:off x="22706719" y="12582770"/>
            <a:ext cx="638634" cy="492440"/>
          </a:xfrm>
          <a:prstGeom prst="rect">
            <a:avLst/>
          </a:prstGeom>
          <a:noFill/>
          <a:ln>
            <a:noFill/>
          </a:ln>
        </p:spPr>
        <p:txBody>
          <a:bodyPr anchorCtr="0" anchor="t"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US" sz="2000" u="none" cap="none" strike="noStrike">
                <a:solidFill>
                  <a:schemeClr val="dk1"/>
                </a:solidFill>
                <a:latin typeface="Source Sans Pro"/>
                <a:ea typeface="Source Sans Pro"/>
                <a:cs typeface="Source Sans Pro"/>
                <a:sym typeface="Source Sans Pro"/>
              </a:rPr>
              <a:t>‹#›</a:t>
            </a:fld>
            <a:endParaRPr b="0" i="0" sz="2000" u="none" cap="none" strike="noStrike">
              <a:solidFill>
                <a:schemeClr val="dk1"/>
              </a:solidFill>
              <a:latin typeface="Source Sans Pro"/>
              <a:ea typeface="Source Sans Pro"/>
              <a:cs typeface="Source Sans Pro"/>
              <a:sym typeface="Source Sans Pro"/>
            </a:endParaRPr>
          </a:p>
        </p:txBody>
      </p:sp>
      <p:pic>
        <p:nvPicPr>
          <p:cNvPr id="49" name="Google Shape;49;p9"/>
          <p:cNvPicPr preferRelativeResize="0"/>
          <p:nvPr/>
        </p:nvPicPr>
        <p:blipFill>
          <a:blip r:embed="rId2">
            <a:alphaModFix/>
          </a:blip>
          <a:stretch>
            <a:fillRect/>
          </a:stretch>
        </p:blipFill>
        <p:spPr>
          <a:xfrm>
            <a:off x="20649750" y="416675"/>
            <a:ext cx="3240748" cy="765615"/>
          </a:xfrm>
          <a:prstGeom prst="rect">
            <a:avLst/>
          </a:prstGeom>
          <a:noFill/>
          <a:ln>
            <a:noFill/>
          </a:ln>
        </p:spPr>
      </p:pic>
      <p:pic>
        <p:nvPicPr>
          <p:cNvPr descr="A picture containing indoor&#10;&#10;Description generated with high confidence" id="50" name="Google Shape;50;p9"/>
          <p:cNvPicPr preferRelativeResize="0"/>
          <p:nvPr/>
        </p:nvPicPr>
        <p:blipFill rotWithShape="1">
          <a:blip r:embed="rId3">
            <a:alphaModFix/>
          </a:blip>
          <a:srcRect b="0" l="0" r="0" t="0"/>
          <a:stretch/>
        </p:blipFill>
        <p:spPr>
          <a:xfrm>
            <a:off x="1" y="12528110"/>
            <a:ext cx="24346294" cy="107705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
                                        </p:tgtEl>
                                        <p:attrNameLst>
                                          <p:attrName>style.visibility</p:attrName>
                                        </p:attrNameLst>
                                      </p:cBhvr>
                                      <p:to>
                                        <p:strVal val="visible"/>
                                      </p:to>
                                    </p:set>
                                    <p:animEffect filter="fade" transition="in">
                                      <p:cBhvr>
                                        <p:cTn dur="500"/>
                                        <p:tgtEl>
                                          <p:spTgt spid="4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
                                        </p:tgtEl>
                                        <p:attrNameLst>
                                          <p:attrName>style.visibility</p:attrName>
                                        </p:attrNameLst>
                                      </p:cBhvr>
                                      <p:to>
                                        <p:strVal val="visible"/>
                                      </p:to>
                                    </p:set>
                                    <p:animEffect filter="fade" transition="in">
                                      <p:cBhvr>
                                        <p:cTn dur="500"/>
                                        <p:tgtEl>
                                          <p:spTgt spid="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ptop,Tablet,Phone_mockup">
  <p:cSld name="Laptop,Tablet,Phone_mockup">
    <p:spTree>
      <p:nvGrpSpPr>
        <p:cNvPr id="51" name="Shape 51"/>
        <p:cNvGrpSpPr/>
        <p:nvPr/>
      </p:nvGrpSpPr>
      <p:grpSpPr>
        <a:xfrm>
          <a:off x="0" y="0"/>
          <a:ext cx="0" cy="0"/>
          <a:chOff x="0" y="0"/>
          <a:chExt cx="0" cy="0"/>
        </a:xfrm>
      </p:grpSpPr>
      <p:sp>
        <p:nvSpPr>
          <p:cNvPr id="52" name="Google Shape;52;p10"/>
          <p:cNvSpPr/>
          <p:nvPr>
            <p:ph idx="2" type="pic"/>
          </p:nvPr>
        </p:nvSpPr>
        <p:spPr>
          <a:xfrm>
            <a:off x="2670882" y="5475772"/>
            <a:ext cx="7381700" cy="4314808"/>
          </a:xfrm>
          <a:prstGeom prst="rect">
            <a:avLst/>
          </a:prstGeom>
          <a:solidFill>
            <a:schemeClr val="lt2"/>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53" name="Google Shape;53;p10"/>
          <p:cNvSpPr/>
          <p:nvPr>
            <p:ph idx="3" type="pic"/>
          </p:nvPr>
        </p:nvSpPr>
        <p:spPr>
          <a:xfrm>
            <a:off x="8416002" y="6875560"/>
            <a:ext cx="5322912" cy="3624348"/>
          </a:xfrm>
          <a:prstGeom prst="rect">
            <a:avLst/>
          </a:prstGeom>
          <a:solidFill>
            <a:schemeClr val="lt2"/>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cxnSp>
        <p:nvCxnSpPr>
          <p:cNvPr id="54" name="Google Shape;54;p10"/>
          <p:cNvCxnSpPr/>
          <p:nvPr/>
        </p:nvCxnSpPr>
        <p:spPr>
          <a:xfrm>
            <a:off x="23026034" y="10410647"/>
            <a:ext cx="0" cy="1290286"/>
          </a:xfrm>
          <a:prstGeom prst="straightConnector1">
            <a:avLst/>
          </a:prstGeom>
          <a:noFill/>
          <a:ln cap="flat" cmpd="sng" w="9525">
            <a:solidFill>
              <a:schemeClr val="dk1"/>
            </a:solidFill>
            <a:prstDash val="solid"/>
            <a:miter lim="8000"/>
            <a:headEnd len="sm" w="sm" type="none"/>
            <a:tailEnd len="sm" w="sm" type="none"/>
          </a:ln>
        </p:spPr>
      </p:cxnSp>
      <p:sp>
        <p:nvSpPr>
          <p:cNvPr id="55" name="Google Shape;55;p10"/>
          <p:cNvSpPr txBox="1"/>
          <p:nvPr/>
        </p:nvSpPr>
        <p:spPr>
          <a:xfrm>
            <a:off x="22706719" y="12582770"/>
            <a:ext cx="638634" cy="492440"/>
          </a:xfrm>
          <a:prstGeom prst="rect">
            <a:avLst/>
          </a:prstGeom>
          <a:noFill/>
          <a:ln>
            <a:noFill/>
          </a:ln>
        </p:spPr>
        <p:txBody>
          <a:bodyPr anchorCtr="0" anchor="t"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US" sz="2000" u="none" cap="none" strike="noStrike">
                <a:solidFill>
                  <a:schemeClr val="dk1"/>
                </a:solidFill>
                <a:latin typeface="Source Sans Pro"/>
                <a:ea typeface="Source Sans Pro"/>
                <a:cs typeface="Source Sans Pro"/>
                <a:sym typeface="Source Sans Pro"/>
              </a:rPr>
              <a:t>‹#›</a:t>
            </a:fld>
            <a:endParaRPr b="0" i="0" sz="2000" u="none" cap="none" strike="noStrike">
              <a:solidFill>
                <a:schemeClr val="dk1"/>
              </a:solidFill>
              <a:latin typeface="Source Sans Pro"/>
              <a:ea typeface="Source Sans Pro"/>
              <a:cs typeface="Source Sans Pro"/>
              <a:sym typeface="Source Sans Pro"/>
            </a:endParaRPr>
          </a:p>
        </p:txBody>
      </p:sp>
      <p:sp>
        <p:nvSpPr>
          <p:cNvPr id="56" name="Google Shape;56;p10"/>
          <p:cNvSpPr/>
          <p:nvPr>
            <p:ph idx="4" type="pic"/>
          </p:nvPr>
        </p:nvSpPr>
        <p:spPr>
          <a:xfrm>
            <a:off x="7016815" y="8462352"/>
            <a:ext cx="1396542" cy="2618096"/>
          </a:xfrm>
          <a:prstGeom prst="rect">
            <a:avLst/>
          </a:prstGeom>
          <a:solidFill>
            <a:schemeClr val="lt2"/>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pic>
        <p:nvPicPr>
          <p:cNvPr id="57" name="Google Shape;57;p10"/>
          <p:cNvPicPr preferRelativeResize="0"/>
          <p:nvPr/>
        </p:nvPicPr>
        <p:blipFill>
          <a:blip r:embed="rId2">
            <a:alphaModFix/>
          </a:blip>
          <a:stretch>
            <a:fillRect/>
          </a:stretch>
        </p:blipFill>
        <p:spPr>
          <a:xfrm>
            <a:off x="20649750" y="416675"/>
            <a:ext cx="3240748" cy="765615"/>
          </a:xfrm>
          <a:prstGeom prst="rect">
            <a:avLst/>
          </a:prstGeom>
          <a:noFill/>
          <a:ln>
            <a:noFill/>
          </a:ln>
        </p:spPr>
      </p:pic>
      <p:pic>
        <p:nvPicPr>
          <p:cNvPr descr="A picture containing indoor&#10;&#10;Description generated with high confidence" id="58" name="Google Shape;58;p10"/>
          <p:cNvPicPr preferRelativeResize="0"/>
          <p:nvPr/>
        </p:nvPicPr>
        <p:blipFill rotWithShape="1">
          <a:blip r:embed="rId3">
            <a:alphaModFix/>
          </a:blip>
          <a:srcRect b="0" l="0" r="0" t="0"/>
          <a:stretch/>
        </p:blipFill>
        <p:spPr>
          <a:xfrm>
            <a:off x="1" y="12528110"/>
            <a:ext cx="24346294" cy="107705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4"/>
                                        </p:tgtEl>
                                        <p:attrNameLst>
                                          <p:attrName>style.visibility</p:attrName>
                                        </p:attrNameLst>
                                      </p:cBhvr>
                                      <p:to>
                                        <p:strVal val="visible"/>
                                      </p:to>
                                    </p:set>
                                    <p:animEffect filter="fade" transition="in">
                                      <p:cBhvr>
                                        <p:cTn dur="500"/>
                                        <p:tgtEl>
                                          <p:spTgt spid="5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5"/>
                                        </p:tgtEl>
                                        <p:attrNameLst>
                                          <p:attrName>style.visibility</p:attrName>
                                        </p:attrNameLst>
                                      </p:cBhvr>
                                      <p:to>
                                        <p:strVal val="visible"/>
                                      </p:to>
                                    </p:set>
                                    <p:animEffect filter="fade" transition="in">
                                      <p:cBhvr>
                                        <p:cTn dur="500"/>
                                        <p:tgtEl>
                                          <p:spTgt spid="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5.xml"/><Relationship Id="rId22" Type="http://schemas.openxmlformats.org/officeDocument/2006/relationships/slideLayout" Target="../slideLayouts/slideLayout37.xml"/><Relationship Id="rId21" Type="http://schemas.openxmlformats.org/officeDocument/2006/relationships/slideLayout" Target="../slideLayouts/slideLayout36.xml"/><Relationship Id="rId24" Type="http://schemas.openxmlformats.org/officeDocument/2006/relationships/slideLayout" Target="../slideLayouts/slideLayout39.xml"/><Relationship Id="rId23" Type="http://schemas.openxmlformats.org/officeDocument/2006/relationships/slideLayout" Target="../slideLayouts/slideLayout38.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 Id="rId25" Type="http://schemas.openxmlformats.org/officeDocument/2006/relationships/slideLayout" Target="../slideLayouts/slideLayout40.xml"/><Relationship Id="rId28" Type="http://schemas.openxmlformats.org/officeDocument/2006/relationships/slideLayout" Target="../slideLayouts/slideLayout43.xml"/><Relationship Id="rId27" Type="http://schemas.openxmlformats.org/officeDocument/2006/relationships/slideLayout" Target="../slideLayouts/slideLayout42.xml"/><Relationship Id="rId5" Type="http://schemas.openxmlformats.org/officeDocument/2006/relationships/slideLayout" Target="../slideLayouts/slideLayout20.xml"/><Relationship Id="rId6" Type="http://schemas.openxmlformats.org/officeDocument/2006/relationships/slideLayout" Target="../slideLayouts/slideLayout21.xml"/><Relationship Id="rId29" Type="http://schemas.openxmlformats.org/officeDocument/2006/relationships/slideLayout" Target="../slideLayouts/slideLayout44.xml"/><Relationship Id="rId7" Type="http://schemas.openxmlformats.org/officeDocument/2006/relationships/slideLayout" Target="../slideLayouts/slideLayout22.xml"/><Relationship Id="rId8" Type="http://schemas.openxmlformats.org/officeDocument/2006/relationships/slideLayout" Target="../slideLayouts/slideLayout23.xml"/><Relationship Id="rId30" Type="http://schemas.openxmlformats.org/officeDocument/2006/relationships/theme" Target="../theme/theme2.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19" Type="http://schemas.openxmlformats.org/officeDocument/2006/relationships/slideLayout" Target="../slideLayouts/slideLayout34.xml"/><Relationship Id="rId1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95" name="Shape 95"/>
        <p:cNvGrpSpPr/>
        <p:nvPr/>
      </p:nvGrpSpPr>
      <p:grpSpPr>
        <a:xfrm>
          <a:off x="0" y="0"/>
          <a:ext cx="0" cy="0"/>
          <a:chOff x="0" y="0"/>
          <a:chExt cx="0" cy="0"/>
        </a:xfrm>
      </p:grpSpPr>
      <p:sp>
        <p:nvSpPr>
          <p:cNvPr id="96" name="Google Shape;96;p17"/>
          <p:cNvSpPr txBox="1"/>
          <p:nvPr>
            <p:ph type="title"/>
          </p:nvPr>
        </p:nvSpPr>
        <p:spPr>
          <a:xfrm>
            <a:off x="831200" y="1186733"/>
            <a:ext cx="22721400" cy="15270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Clr>
                <a:schemeClr val="dk1"/>
              </a:buClr>
              <a:buSzPts val="7400"/>
              <a:buFont typeface="Proxima Nova"/>
              <a:buNone/>
              <a:defRPr sz="74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7400"/>
              <a:buFont typeface="Proxima Nova"/>
              <a:buNone/>
              <a:defRPr sz="74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7400"/>
              <a:buFont typeface="Proxima Nova"/>
              <a:buNone/>
              <a:defRPr sz="74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7400"/>
              <a:buFont typeface="Proxima Nova"/>
              <a:buNone/>
              <a:defRPr sz="74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7400"/>
              <a:buFont typeface="Proxima Nova"/>
              <a:buNone/>
              <a:defRPr sz="74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7400"/>
              <a:buFont typeface="Proxima Nova"/>
              <a:buNone/>
              <a:defRPr sz="74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7400"/>
              <a:buFont typeface="Proxima Nova"/>
              <a:buNone/>
              <a:defRPr sz="74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7400"/>
              <a:buFont typeface="Proxima Nova"/>
              <a:buNone/>
              <a:defRPr sz="74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7400"/>
              <a:buFont typeface="Proxima Nova"/>
              <a:buNone/>
              <a:defRPr sz="7400">
                <a:solidFill>
                  <a:schemeClr val="dk1"/>
                </a:solidFill>
                <a:latin typeface="Proxima Nova"/>
                <a:ea typeface="Proxima Nova"/>
                <a:cs typeface="Proxima Nova"/>
                <a:sym typeface="Proxima Nova"/>
              </a:defRPr>
            </a:lvl9pPr>
          </a:lstStyle>
          <a:p/>
        </p:txBody>
      </p:sp>
      <p:sp>
        <p:nvSpPr>
          <p:cNvPr id="97" name="Google Shape;97;p17"/>
          <p:cNvSpPr txBox="1"/>
          <p:nvPr>
            <p:ph idx="1" type="body"/>
          </p:nvPr>
        </p:nvSpPr>
        <p:spPr>
          <a:xfrm>
            <a:off x="831200" y="3073267"/>
            <a:ext cx="22721400" cy="9110400"/>
          </a:xfrm>
          <a:prstGeom prst="rect">
            <a:avLst/>
          </a:prstGeom>
          <a:noFill/>
          <a:ln>
            <a:noFill/>
          </a:ln>
        </p:spPr>
        <p:txBody>
          <a:bodyPr anchorCtr="0" anchor="t" bIns="243800" lIns="243800" spcFirstLastPara="1" rIns="243800" wrap="square" tIns="243800">
            <a:noAutofit/>
          </a:bodyPr>
          <a:lstStyle>
            <a:lvl1pPr indent="-533400" lvl="0" marL="457200" rtl="0">
              <a:lnSpc>
                <a:spcPct val="115000"/>
              </a:lnSpc>
              <a:spcBef>
                <a:spcPts val="0"/>
              </a:spcBef>
              <a:spcAft>
                <a:spcPts val="0"/>
              </a:spcAft>
              <a:buClr>
                <a:schemeClr val="accent3"/>
              </a:buClr>
              <a:buSzPts val="4800"/>
              <a:buFont typeface="Proxima Nova"/>
              <a:buChar char="●"/>
              <a:defRPr sz="4800">
                <a:solidFill>
                  <a:schemeClr val="accent3"/>
                </a:solidFill>
                <a:latin typeface="Proxima Nova"/>
                <a:ea typeface="Proxima Nova"/>
                <a:cs typeface="Proxima Nova"/>
                <a:sym typeface="Proxima Nova"/>
              </a:defRPr>
            </a:lvl1pPr>
            <a:lvl2pPr indent="-469900" lvl="1" marL="914400" rtl="0">
              <a:lnSpc>
                <a:spcPct val="115000"/>
              </a:lnSpc>
              <a:spcBef>
                <a:spcPts val="4200"/>
              </a:spcBef>
              <a:spcAft>
                <a:spcPts val="0"/>
              </a:spcAft>
              <a:buClr>
                <a:schemeClr val="accent3"/>
              </a:buClr>
              <a:buSzPts val="3800"/>
              <a:buFont typeface="Proxima Nova"/>
              <a:buChar char="○"/>
              <a:defRPr sz="3800">
                <a:solidFill>
                  <a:schemeClr val="accent3"/>
                </a:solidFill>
                <a:latin typeface="Proxima Nova"/>
                <a:ea typeface="Proxima Nova"/>
                <a:cs typeface="Proxima Nova"/>
                <a:sym typeface="Proxima Nova"/>
              </a:defRPr>
            </a:lvl2pPr>
            <a:lvl3pPr indent="-469900" lvl="2" marL="1371600" rtl="0">
              <a:lnSpc>
                <a:spcPct val="115000"/>
              </a:lnSpc>
              <a:spcBef>
                <a:spcPts val="4200"/>
              </a:spcBef>
              <a:spcAft>
                <a:spcPts val="0"/>
              </a:spcAft>
              <a:buClr>
                <a:schemeClr val="accent3"/>
              </a:buClr>
              <a:buSzPts val="3800"/>
              <a:buFont typeface="Proxima Nova"/>
              <a:buChar char="■"/>
              <a:defRPr sz="3800">
                <a:solidFill>
                  <a:schemeClr val="accent3"/>
                </a:solidFill>
                <a:latin typeface="Proxima Nova"/>
                <a:ea typeface="Proxima Nova"/>
                <a:cs typeface="Proxima Nova"/>
                <a:sym typeface="Proxima Nova"/>
              </a:defRPr>
            </a:lvl3pPr>
            <a:lvl4pPr indent="-469900" lvl="3" marL="1828800" rtl="0">
              <a:lnSpc>
                <a:spcPct val="115000"/>
              </a:lnSpc>
              <a:spcBef>
                <a:spcPts val="4200"/>
              </a:spcBef>
              <a:spcAft>
                <a:spcPts val="0"/>
              </a:spcAft>
              <a:buClr>
                <a:schemeClr val="accent3"/>
              </a:buClr>
              <a:buSzPts val="3800"/>
              <a:buFont typeface="Proxima Nova"/>
              <a:buChar char="●"/>
              <a:defRPr sz="3800">
                <a:solidFill>
                  <a:schemeClr val="accent3"/>
                </a:solidFill>
                <a:latin typeface="Proxima Nova"/>
                <a:ea typeface="Proxima Nova"/>
                <a:cs typeface="Proxima Nova"/>
                <a:sym typeface="Proxima Nova"/>
              </a:defRPr>
            </a:lvl4pPr>
            <a:lvl5pPr indent="-469900" lvl="4" marL="2286000" rtl="0">
              <a:lnSpc>
                <a:spcPct val="115000"/>
              </a:lnSpc>
              <a:spcBef>
                <a:spcPts val="4200"/>
              </a:spcBef>
              <a:spcAft>
                <a:spcPts val="0"/>
              </a:spcAft>
              <a:buClr>
                <a:schemeClr val="accent3"/>
              </a:buClr>
              <a:buSzPts val="3800"/>
              <a:buFont typeface="Proxima Nova"/>
              <a:buChar char="○"/>
              <a:defRPr sz="3800">
                <a:solidFill>
                  <a:schemeClr val="accent3"/>
                </a:solidFill>
                <a:latin typeface="Proxima Nova"/>
                <a:ea typeface="Proxima Nova"/>
                <a:cs typeface="Proxima Nova"/>
                <a:sym typeface="Proxima Nova"/>
              </a:defRPr>
            </a:lvl5pPr>
            <a:lvl6pPr indent="-469900" lvl="5" marL="2743200" rtl="0">
              <a:lnSpc>
                <a:spcPct val="115000"/>
              </a:lnSpc>
              <a:spcBef>
                <a:spcPts val="4200"/>
              </a:spcBef>
              <a:spcAft>
                <a:spcPts val="0"/>
              </a:spcAft>
              <a:buClr>
                <a:schemeClr val="accent3"/>
              </a:buClr>
              <a:buSzPts val="3800"/>
              <a:buFont typeface="Proxima Nova"/>
              <a:buChar char="■"/>
              <a:defRPr sz="3800">
                <a:solidFill>
                  <a:schemeClr val="accent3"/>
                </a:solidFill>
                <a:latin typeface="Proxima Nova"/>
                <a:ea typeface="Proxima Nova"/>
                <a:cs typeface="Proxima Nova"/>
                <a:sym typeface="Proxima Nova"/>
              </a:defRPr>
            </a:lvl6pPr>
            <a:lvl7pPr indent="-469900" lvl="6" marL="3200400" rtl="0">
              <a:lnSpc>
                <a:spcPct val="115000"/>
              </a:lnSpc>
              <a:spcBef>
                <a:spcPts val="4200"/>
              </a:spcBef>
              <a:spcAft>
                <a:spcPts val="0"/>
              </a:spcAft>
              <a:buClr>
                <a:schemeClr val="accent3"/>
              </a:buClr>
              <a:buSzPts val="3800"/>
              <a:buFont typeface="Proxima Nova"/>
              <a:buChar char="●"/>
              <a:defRPr sz="3800">
                <a:solidFill>
                  <a:schemeClr val="accent3"/>
                </a:solidFill>
                <a:latin typeface="Proxima Nova"/>
                <a:ea typeface="Proxima Nova"/>
                <a:cs typeface="Proxima Nova"/>
                <a:sym typeface="Proxima Nova"/>
              </a:defRPr>
            </a:lvl7pPr>
            <a:lvl8pPr indent="-469900" lvl="7" marL="3657600" rtl="0">
              <a:lnSpc>
                <a:spcPct val="115000"/>
              </a:lnSpc>
              <a:spcBef>
                <a:spcPts val="4200"/>
              </a:spcBef>
              <a:spcAft>
                <a:spcPts val="0"/>
              </a:spcAft>
              <a:buClr>
                <a:schemeClr val="accent3"/>
              </a:buClr>
              <a:buSzPts val="3800"/>
              <a:buFont typeface="Proxima Nova"/>
              <a:buChar char="○"/>
              <a:defRPr sz="3800">
                <a:solidFill>
                  <a:schemeClr val="accent3"/>
                </a:solidFill>
                <a:latin typeface="Proxima Nova"/>
                <a:ea typeface="Proxima Nova"/>
                <a:cs typeface="Proxima Nova"/>
                <a:sym typeface="Proxima Nova"/>
              </a:defRPr>
            </a:lvl8pPr>
            <a:lvl9pPr indent="-469900" lvl="8" marL="4114800" rtl="0">
              <a:lnSpc>
                <a:spcPct val="115000"/>
              </a:lnSpc>
              <a:spcBef>
                <a:spcPts val="4200"/>
              </a:spcBef>
              <a:spcAft>
                <a:spcPts val="4200"/>
              </a:spcAft>
              <a:buClr>
                <a:schemeClr val="accent3"/>
              </a:buClr>
              <a:buSzPts val="3800"/>
              <a:buFont typeface="Proxima Nova"/>
              <a:buChar char="■"/>
              <a:defRPr sz="3800">
                <a:solidFill>
                  <a:schemeClr val="accent3"/>
                </a:solidFill>
                <a:latin typeface="Proxima Nova"/>
                <a:ea typeface="Proxima Nova"/>
                <a:cs typeface="Proxima Nova"/>
                <a:sym typeface="Proxima Nova"/>
              </a:defRPr>
            </a:lvl9pPr>
          </a:lstStyle>
          <a:p/>
        </p:txBody>
      </p:sp>
      <p:sp>
        <p:nvSpPr>
          <p:cNvPr id="98" name="Google Shape;98;p17"/>
          <p:cNvSpPr txBox="1"/>
          <p:nvPr>
            <p:ph idx="12" type="sldNum"/>
          </p:nvPr>
        </p:nvSpPr>
        <p:spPr>
          <a:xfrm>
            <a:off x="22593221" y="12435245"/>
            <a:ext cx="1463400" cy="1049400"/>
          </a:xfrm>
          <a:prstGeom prst="rect">
            <a:avLst/>
          </a:prstGeom>
          <a:noFill/>
          <a:ln>
            <a:noFill/>
          </a:ln>
        </p:spPr>
        <p:txBody>
          <a:bodyPr anchorCtr="0" anchor="ctr" bIns="243800" lIns="243800" spcFirstLastPara="1" rIns="243800" wrap="square" tIns="243800">
            <a:noAutofit/>
          </a:bodyPr>
          <a:lstStyle>
            <a:lvl1pPr lvl="0" rtl="0" algn="r">
              <a:buNone/>
              <a:defRPr sz="2600">
                <a:solidFill>
                  <a:schemeClr val="dk1"/>
                </a:solidFill>
                <a:latin typeface="Proxima Nova"/>
                <a:ea typeface="Proxima Nova"/>
                <a:cs typeface="Proxima Nova"/>
                <a:sym typeface="Proxima Nova"/>
              </a:defRPr>
            </a:lvl1pPr>
            <a:lvl2pPr lvl="1" rtl="0" algn="r">
              <a:buNone/>
              <a:defRPr sz="2600">
                <a:solidFill>
                  <a:schemeClr val="dk1"/>
                </a:solidFill>
                <a:latin typeface="Proxima Nova"/>
                <a:ea typeface="Proxima Nova"/>
                <a:cs typeface="Proxima Nova"/>
                <a:sym typeface="Proxima Nova"/>
              </a:defRPr>
            </a:lvl2pPr>
            <a:lvl3pPr lvl="2" rtl="0" algn="r">
              <a:buNone/>
              <a:defRPr sz="2600">
                <a:solidFill>
                  <a:schemeClr val="dk1"/>
                </a:solidFill>
                <a:latin typeface="Proxima Nova"/>
                <a:ea typeface="Proxima Nova"/>
                <a:cs typeface="Proxima Nova"/>
                <a:sym typeface="Proxima Nova"/>
              </a:defRPr>
            </a:lvl3pPr>
            <a:lvl4pPr lvl="3" rtl="0" algn="r">
              <a:buNone/>
              <a:defRPr sz="2600">
                <a:solidFill>
                  <a:schemeClr val="dk1"/>
                </a:solidFill>
                <a:latin typeface="Proxima Nova"/>
                <a:ea typeface="Proxima Nova"/>
                <a:cs typeface="Proxima Nova"/>
                <a:sym typeface="Proxima Nova"/>
              </a:defRPr>
            </a:lvl4pPr>
            <a:lvl5pPr lvl="4" rtl="0" algn="r">
              <a:buNone/>
              <a:defRPr sz="2600">
                <a:solidFill>
                  <a:schemeClr val="dk1"/>
                </a:solidFill>
                <a:latin typeface="Proxima Nova"/>
                <a:ea typeface="Proxima Nova"/>
                <a:cs typeface="Proxima Nova"/>
                <a:sym typeface="Proxima Nova"/>
              </a:defRPr>
            </a:lvl5pPr>
            <a:lvl6pPr lvl="5" rtl="0" algn="r">
              <a:buNone/>
              <a:defRPr sz="2600">
                <a:solidFill>
                  <a:schemeClr val="dk1"/>
                </a:solidFill>
                <a:latin typeface="Proxima Nova"/>
                <a:ea typeface="Proxima Nova"/>
                <a:cs typeface="Proxima Nova"/>
                <a:sym typeface="Proxima Nova"/>
              </a:defRPr>
            </a:lvl6pPr>
            <a:lvl7pPr lvl="6" rtl="0" algn="r">
              <a:buNone/>
              <a:defRPr sz="2600">
                <a:solidFill>
                  <a:schemeClr val="dk1"/>
                </a:solidFill>
                <a:latin typeface="Proxima Nova"/>
                <a:ea typeface="Proxima Nova"/>
                <a:cs typeface="Proxima Nova"/>
                <a:sym typeface="Proxima Nova"/>
              </a:defRPr>
            </a:lvl7pPr>
            <a:lvl8pPr lvl="7" rtl="0" algn="r">
              <a:buNone/>
              <a:defRPr sz="2600">
                <a:solidFill>
                  <a:schemeClr val="dk1"/>
                </a:solidFill>
                <a:latin typeface="Proxima Nova"/>
                <a:ea typeface="Proxima Nova"/>
                <a:cs typeface="Proxima Nova"/>
                <a:sym typeface="Proxima Nova"/>
              </a:defRPr>
            </a:lvl8pPr>
            <a:lvl9pPr lvl="8" rtl="0" algn="r">
              <a:buNone/>
              <a:defRPr sz="26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Lst>
  <mc:AlternateContent>
    <mc:Choice Requires="p14">
      <p:transition p14:dur="1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7.jpg"/><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hyperlink" Target="https://careerkarma.com/blog/git-commit/" TargetMode="Externa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4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44.jp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44.jp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7"/>
          <p:cNvSpPr/>
          <p:nvPr/>
        </p:nvSpPr>
        <p:spPr>
          <a:xfrm>
            <a:off x="0" y="0"/>
            <a:ext cx="24384001" cy="13716000"/>
          </a:xfrm>
          <a:prstGeom prst="rect">
            <a:avLst/>
          </a:prstGeom>
          <a:gradFill>
            <a:gsLst>
              <a:gs pos="0">
                <a:srgbClr val="727272"/>
              </a:gs>
              <a:gs pos="50000">
                <a:srgbClr val="C1C1C1"/>
              </a:gs>
              <a:gs pos="100000">
                <a:srgbClr val="D6D6D6"/>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Calibri"/>
              <a:ea typeface="Calibri"/>
              <a:cs typeface="Calibri"/>
              <a:sym typeface="Calibri"/>
            </a:endParaRPr>
          </a:p>
        </p:txBody>
      </p:sp>
      <p:pic>
        <p:nvPicPr>
          <p:cNvPr id="204" name="Google Shape;204;p47"/>
          <p:cNvPicPr preferRelativeResize="0"/>
          <p:nvPr/>
        </p:nvPicPr>
        <p:blipFill>
          <a:blip r:embed="rId3">
            <a:alphaModFix/>
          </a:blip>
          <a:stretch>
            <a:fillRect/>
          </a:stretch>
        </p:blipFill>
        <p:spPr>
          <a:xfrm>
            <a:off x="0" y="25"/>
            <a:ext cx="24384000" cy="13716000"/>
          </a:xfrm>
          <a:prstGeom prst="rect">
            <a:avLst/>
          </a:prstGeom>
          <a:noFill/>
          <a:ln>
            <a:noFill/>
          </a:ln>
        </p:spPr>
      </p:pic>
      <p:sp>
        <p:nvSpPr>
          <p:cNvPr id="205" name="Google Shape;205;p47"/>
          <p:cNvSpPr txBox="1"/>
          <p:nvPr/>
        </p:nvSpPr>
        <p:spPr>
          <a:xfrm>
            <a:off x="1353981" y="10933616"/>
            <a:ext cx="103239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5400" u="none" cap="none" strike="noStrike">
                <a:solidFill>
                  <a:schemeClr val="lt1"/>
                </a:solidFill>
                <a:latin typeface="Poppins"/>
                <a:ea typeface="Poppins"/>
                <a:cs typeface="Poppins"/>
                <a:sym typeface="Poppins"/>
              </a:rPr>
              <a:t> By: Shashiknat</a:t>
            </a:r>
            <a:endParaRPr/>
          </a:p>
        </p:txBody>
      </p:sp>
      <p:sp>
        <p:nvSpPr>
          <p:cNvPr id="206" name="Google Shape;206;p47"/>
          <p:cNvSpPr txBox="1"/>
          <p:nvPr/>
        </p:nvSpPr>
        <p:spPr>
          <a:xfrm>
            <a:off x="907921" y="3827286"/>
            <a:ext cx="10838100" cy="36669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8000">
                <a:solidFill>
                  <a:schemeClr val="lt1"/>
                </a:solidFill>
                <a:latin typeface="Poppins Medium"/>
                <a:ea typeface="Poppins Medium"/>
                <a:cs typeface="Poppins Medium"/>
                <a:sym typeface="Poppins Medium"/>
              </a:rPr>
              <a:t>Internship Assignment on Git &amp; Github.</a:t>
            </a:r>
            <a:endParaRPr b="0" i="0" sz="8000" u="none" cap="none" strike="noStrike">
              <a:solidFill>
                <a:schemeClr val="lt1"/>
              </a:solidFill>
              <a:latin typeface="Poppins Medium"/>
              <a:ea typeface="Poppins Medium"/>
              <a:cs typeface="Poppins Medium"/>
              <a:sym typeface="Poppins Medium"/>
            </a:endParaRPr>
          </a:p>
        </p:txBody>
      </p:sp>
      <p:pic>
        <p:nvPicPr>
          <p:cNvPr id="207" name="Google Shape;207;p47"/>
          <p:cNvPicPr preferRelativeResize="0"/>
          <p:nvPr/>
        </p:nvPicPr>
        <p:blipFill>
          <a:blip r:embed="rId4">
            <a:alphaModFix/>
          </a:blip>
          <a:stretch>
            <a:fillRect/>
          </a:stretch>
        </p:blipFill>
        <p:spPr>
          <a:xfrm>
            <a:off x="907925" y="800099"/>
            <a:ext cx="4581650" cy="1095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6"/>
          <p:cNvSpPr txBox="1"/>
          <p:nvPr/>
        </p:nvSpPr>
        <p:spPr>
          <a:xfrm>
            <a:off x="4123210" y="5896198"/>
            <a:ext cx="16137600" cy="192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500"/>
              <a:buFont typeface="Arial"/>
              <a:buNone/>
            </a:pPr>
            <a:r>
              <a:rPr lang="en-US" sz="12500">
                <a:solidFill>
                  <a:schemeClr val="lt1"/>
                </a:solidFill>
                <a:latin typeface="Open Sans Light"/>
                <a:ea typeface="Open Sans Light"/>
                <a:cs typeface="Open Sans Light"/>
                <a:sym typeface="Open Sans Light"/>
              </a:rPr>
              <a:t>              Task 3</a:t>
            </a:r>
            <a:endParaRPr b="0" i="0" sz="12500" u="none" cap="none" strike="noStrike">
              <a:solidFill>
                <a:schemeClr val="lt1"/>
              </a:solidFill>
              <a:latin typeface="Open Sans Light"/>
              <a:ea typeface="Open Sans Light"/>
              <a:cs typeface="Open Sans Light"/>
              <a:sym typeface="Open Sans Light"/>
            </a:endParaRPr>
          </a:p>
        </p:txBody>
      </p:sp>
      <p:grpSp>
        <p:nvGrpSpPr>
          <p:cNvPr id="299" name="Google Shape;299;p56"/>
          <p:cNvGrpSpPr/>
          <p:nvPr/>
        </p:nvGrpSpPr>
        <p:grpSpPr>
          <a:xfrm>
            <a:off x="6705111" y="5334600"/>
            <a:ext cx="10973779" cy="3046801"/>
            <a:chOff x="6893895" y="4227741"/>
            <a:chExt cx="10973779" cy="3046801"/>
          </a:xfrm>
        </p:grpSpPr>
        <p:grpSp>
          <p:nvGrpSpPr>
            <p:cNvPr id="300" name="Google Shape;300;p56"/>
            <p:cNvGrpSpPr/>
            <p:nvPr/>
          </p:nvGrpSpPr>
          <p:grpSpPr>
            <a:xfrm>
              <a:off x="6893895" y="4227741"/>
              <a:ext cx="1473200" cy="1463100"/>
              <a:chOff x="6602493" y="3769678"/>
              <a:chExt cx="1473200" cy="1463100"/>
            </a:xfrm>
          </p:grpSpPr>
          <p:cxnSp>
            <p:nvCxnSpPr>
              <p:cNvPr id="301" name="Google Shape;301;p56"/>
              <p:cNvCxnSpPr/>
              <p:nvPr/>
            </p:nvCxnSpPr>
            <p:spPr>
              <a:xfrm rot="10800000">
                <a:off x="6612593" y="3784600"/>
                <a:ext cx="1463100" cy="0"/>
              </a:xfrm>
              <a:prstGeom prst="straightConnector1">
                <a:avLst/>
              </a:prstGeom>
              <a:noFill/>
              <a:ln cap="flat" cmpd="sng" w="28575">
                <a:solidFill>
                  <a:schemeClr val="lt1"/>
                </a:solidFill>
                <a:prstDash val="solid"/>
                <a:miter lim="800000"/>
                <a:headEnd len="sm" w="sm" type="none"/>
                <a:tailEnd len="sm" w="sm" type="none"/>
              </a:ln>
            </p:spPr>
          </p:cxnSp>
          <p:cxnSp>
            <p:nvCxnSpPr>
              <p:cNvPr id="302" name="Google Shape;302;p56"/>
              <p:cNvCxnSpPr/>
              <p:nvPr/>
            </p:nvCxnSpPr>
            <p:spPr>
              <a:xfrm>
                <a:off x="6602493" y="3769678"/>
                <a:ext cx="0" cy="1463100"/>
              </a:xfrm>
              <a:prstGeom prst="straightConnector1">
                <a:avLst/>
              </a:prstGeom>
              <a:noFill/>
              <a:ln cap="flat" cmpd="sng" w="28575">
                <a:solidFill>
                  <a:schemeClr val="lt1"/>
                </a:solidFill>
                <a:prstDash val="solid"/>
                <a:miter lim="800000"/>
                <a:headEnd len="sm" w="sm" type="none"/>
                <a:tailEnd len="sm" w="sm" type="none"/>
              </a:ln>
            </p:spPr>
          </p:cxnSp>
        </p:grpSp>
        <p:grpSp>
          <p:nvGrpSpPr>
            <p:cNvPr id="303" name="Google Shape;303;p56"/>
            <p:cNvGrpSpPr/>
            <p:nvPr/>
          </p:nvGrpSpPr>
          <p:grpSpPr>
            <a:xfrm rot="10800000">
              <a:off x="16394474" y="5811442"/>
              <a:ext cx="1473200" cy="1463100"/>
              <a:chOff x="6009640" y="3769678"/>
              <a:chExt cx="1473200" cy="1463100"/>
            </a:xfrm>
          </p:grpSpPr>
          <p:cxnSp>
            <p:nvCxnSpPr>
              <p:cNvPr id="304" name="Google Shape;304;p56"/>
              <p:cNvCxnSpPr/>
              <p:nvPr/>
            </p:nvCxnSpPr>
            <p:spPr>
              <a:xfrm rot="10800000">
                <a:off x="6019740" y="3784600"/>
                <a:ext cx="1463100" cy="0"/>
              </a:xfrm>
              <a:prstGeom prst="straightConnector1">
                <a:avLst/>
              </a:prstGeom>
              <a:noFill/>
              <a:ln cap="flat" cmpd="sng" w="28575">
                <a:solidFill>
                  <a:schemeClr val="lt1"/>
                </a:solidFill>
                <a:prstDash val="solid"/>
                <a:miter lim="800000"/>
                <a:headEnd len="sm" w="sm" type="none"/>
                <a:tailEnd len="sm" w="sm" type="none"/>
              </a:ln>
            </p:spPr>
          </p:cxnSp>
          <p:cxnSp>
            <p:nvCxnSpPr>
              <p:cNvPr id="305" name="Google Shape;305;p56"/>
              <p:cNvCxnSpPr/>
              <p:nvPr/>
            </p:nvCxnSpPr>
            <p:spPr>
              <a:xfrm>
                <a:off x="6009640" y="3769678"/>
                <a:ext cx="0" cy="1463100"/>
              </a:xfrm>
              <a:prstGeom prst="straightConnector1">
                <a:avLst/>
              </a:prstGeom>
              <a:noFill/>
              <a:ln cap="flat" cmpd="sng" w="28575">
                <a:solidFill>
                  <a:schemeClr val="lt1"/>
                </a:solidFill>
                <a:prstDash val="solid"/>
                <a:miter lim="800000"/>
                <a:headEnd len="sm" w="sm" type="none"/>
                <a:tailEnd len="sm" w="sm" type="none"/>
              </a:ln>
            </p:spPr>
          </p:cxn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7"/>
          <p:cNvSpPr txBox="1"/>
          <p:nvPr/>
        </p:nvSpPr>
        <p:spPr>
          <a:xfrm>
            <a:off x="9163870" y="0"/>
            <a:ext cx="11014800" cy="1484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5500">
              <a:solidFill>
                <a:schemeClr val="dk2"/>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rPr b="1" lang="en-US" sz="7600">
                <a:solidFill>
                  <a:schemeClr val="dk2"/>
                </a:solidFill>
                <a:latin typeface="Times New Roman"/>
                <a:ea typeface="Times New Roman"/>
                <a:cs typeface="Times New Roman"/>
                <a:sym typeface="Times New Roman"/>
              </a:rPr>
              <a:t>Git Rebase</a:t>
            </a:r>
            <a:endParaRPr b="1" sz="7600">
              <a:solidFill>
                <a:schemeClr val="dk2"/>
              </a:solidFill>
              <a:latin typeface="Times New Roman"/>
              <a:ea typeface="Times New Roman"/>
              <a:cs typeface="Times New Roman"/>
              <a:sym typeface="Times New Roman"/>
            </a:endParaRPr>
          </a:p>
        </p:txBody>
      </p:sp>
      <p:sp>
        <p:nvSpPr>
          <p:cNvPr id="312" name="Google Shape;312;p57"/>
          <p:cNvSpPr txBox="1"/>
          <p:nvPr/>
        </p:nvSpPr>
        <p:spPr>
          <a:xfrm>
            <a:off x="2261700" y="3427900"/>
            <a:ext cx="18871200" cy="84318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0"/>
              </a:spcBef>
              <a:spcAft>
                <a:spcPts val="0"/>
              </a:spcAft>
              <a:buNone/>
            </a:pPr>
            <a:r>
              <a:rPr lang="en-US" sz="3900">
                <a:solidFill>
                  <a:srgbClr val="525252"/>
                </a:solidFill>
                <a:highlight>
                  <a:srgbClr val="FFFFFF"/>
                </a:highlight>
                <a:latin typeface="Times New Roman"/>
                <a:ea typeface="Times New Roman"/>
                <a:cs typeface="Times New Roman"/>
                <a:sym typeface="Times New Roman"/>
              </a:rPr>
              <a:t>A rebase is what you do when you combine a </a:t>
            </a:r>
            <a:r>
              <a:rPr lang="en-US" sz="3900">
                <a:solidFill>
                  <a:srgbClr val="080808"/>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commit or series of commits</a:t>
            </a:r>
            <a:r>
              <a:rPr lang="en-US" sz="3900">
                <a:solidFill>
                  <a:srgbClr val="525252"/>
                </a:solidFill>
                <a:highlight>
                  <a:srgbClr val="FFFFFF"/>
                </a:highlight>
                <a:latin typeface="Times New Roman"/>
                <a:ea typeface="Times New Roman"/>
                <a:cs typeface="Times New Roman"/>
                <a:sym typeface="Times New Roman"/>
              </a:rPr>
              <a:t> to a new commit. It is similar to merging in that it moves changes from one branch to another.</a:t>
            </a:r>
            <a:endParaRPr sz="3900">
              <a:solidFill>
                <a:srgbClr val="525252"/>
              </a:solidFill>
              <a:highlight>
                <a:srgbClr val="FFFFFF"/>
              </a:highlight>
              <a:latin typeface="Times New Roman"/>
              <a:ea typeface="Times New Roman"/>
              <a:cs typeface="Times New Roman"/>
              <a:sym typeface="Times New Roman"/>
            </a:endParaRPr>
          </a:p>
          <a:p>
            <a:pPr indent="0" lvl="0" marL="0" rtl="0" algn="l">
              <a:lnSpc>
                <a:spcPct val="160000"/>
              </a:lnSpc>
              <a:spcBef>
                <a:spcPts val="1200"/>
              </a:spcBef>
              <a:spcAft>
                <a:spcPts val="0"/>
              </a:spcAft>
              <a:buNone/>
            </a:pPr>
            <a:r>
              <a:t/>
            </a:r>
            <a:endParaRPr sz="3900">
              <a:solidFill>
                <a:srgbClr val="525252"/>
              </a:solidFill>
              <a:highlight>
                <a:srgbClr val="FFFFFF"/>
              </a:highlight>
              <a:latin typeface="Times New Roman"/>
              <a:ea typeface="Times New Roman"/>
              <a:cs typeface="Times New Roman"/>
              <a:sym typeface="Times New Roman"/>
            </a:endParaRPr>
          </a:p>
          <a:p>
            <a:pPr indent="0" lvl="0" marL="0" rtl="0" algn="l">
              <a:lnSpc>
                <a:spcPct val="160000"/>
              </a:lnSpc>
              <a:spcBef>
                <a:spcPts val="1200"/>
              </a:spcBef>
              <a:spcAft>
                <a:spcPts val="0"/>
              </a:spcAft>
              <a:buNone/>
            </a:pPr>
            <a:r>
              <a:t/>
            </a:r>
            <a:endParaRPr sz="3900">
              <a:solidFill>
                <a:srgbClr val="525252"/>
              </a:solidFill>
              <a:highlight>
                <a:srgbClr val="FFFFFF"/>
              </a:highlight>
              <a:latin typeface="Times New Roman"/>
              <a:ea typeface="Times New Roman"/>
              <a:cs typeface="Times New Roman"/>
              <a:sym typeface="Times New Roman"/>
            </a:endParaRPr>
          </a:p>
          <a:p>
            <a:pPr indent="0" lvl="0" marL="0" rtl="0" algn="l">
              <a:lnSpc>
                <a:spcPct val="160000"/>
              </a:lnSpc>
              <a:spcBef>
                <a:spcPts val="1200"/>
              </a:spcBef>
              <a:spcAft>
                <a:spcPts val="0"/>
              </a:spcAft>
              <a:buNone/>
            </a:pPr>
            <a:r>
              <a:t/>
            </a:r>
            <a:endParaRPr sz="3900">
              <a:solidFill>
                <a:srgbClr val="525252"/>
              </a:solidFill>
              <a:highlight>
                <a:srgbClr val="FFFFFF"/>
              </a:highlight>
              <a:latin typeface="Times New Roman"/>
              <a:ea typeface="Times New Roman"/>
              <a:cs typeface="Times New Roman"/>
              <a:sym typeface="Times New Roman"/>
            </a:endParaRPr>
          </a:p>
          <a:p>
            <a:pPr indent="0" lvl="0" marL="0" rtl="0" algn="l">
              <a:lnSpc>
                <a:spcPct val="160000"/>
              </a:lnSpc>
              <a:spcBef>
                <a:spcPts val="1200"/>
              </a:spcBef>
              <a:spcAft>
                <a:spcPts val="0"/>
              </a:spcAft>
              <a:buNone/>
            </a:pPr>
            <a:r>
              <a:t/>
            </a:r>
            <a:endParaRPr sz="3900">
              <a:solidFill>
                <a:srgbClr val="525252"/>
              </a:solidFill>
              <a:highlight>
                <a:srgbClr val="FFFFFF"/>
              </a:highlight>
              <a:latin typeface="Times New Roman"/>
              <a:ea typeface="Times New Roman"/>
              <a:cs typeface="Times New Roman"/>
              <a:sym typeface="Times New Roman"/>
            </a:endParaRPr>
          </a:p>
          <a:p>
            <a:pPr indent="0" lvl="0" marL="0" rtl="0" algn="l">
              <a:lnSpc>
                <a:spcPct val="160000"/>
              </a:lnSpc>
              <a:spcBef>
                <a:spcPts val="1200"/>
              </a:spcBef>
              <a:spcAft>
                <a:spcPts val="0"/>
              </a:spcAft>
              <a:buNone/>
            </a:pPr>
            <a:r>
              <a:t/>
            </a:r>
            <a:endParaRPr sz="3900">
              <a:solidFill>
                <a:srgbClr val="525252"/>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t/>
            </a:r>
            <a:endParaRPr sz="3900">
              <a:latin typeface="Times New Roman"/>
              <a:ea typeface="Times New Roman"/>
              <a:cs typeface="Times New Roman"/>
              <a:sym typeface="Times New Roman"/>
            </a:endParaRPr>
          </a:p>
        </p:txBody>
      </p:sp>
      <p:pic>
        <p:nvPicPr>
          <p:cNvPr id="313" name="Google Shape;313;p57"/>
          <p:cNvPicPr preferRelativeResize="0"/>
          <p:nvPr/>
        </p:nvPicPr>
        <p:blipFill>
          <a:blip r:embed="rId4">
            <a:alphaModFix/>
          </a:blip>
          <a:stretch>
            <a:fillRect/>
          </a:stretch>
        </p:blipFill>
        <p:spPr>
          <a:xfrm>
            <a:off x="4276025" y="5248800"/>
            <a:ext cx="14453699" cy="8235375"/>
          </a:xfrm>
          <a:prstGeom prst="rect">
            <a:avLst/>
          </a:prstGeom>
          <a:noFill/>
          <a:ln>
            <a:noFill/>
          </a:ln>
        </p:spPr>
      </p:pic>
      <p:sp>
        <p:nvSpPr>
          <p:cNvPr id="314" name="Google Shape;314;p57"/>
          <p:cNvSpPr/>
          <p:nvPr/>
        </p:nvSpPr>
        <p:spPr>
          <a:xfrm>
            <a:off x="1519575" y="3608525"/>
            <a:ext cx="494700" cy="494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8"/>
          <p:cNvSpPr txBox="1"/>
          <p:nvPr/>
        </p:nvSpPr>
        <p:spPr>
          <a:xfrm>
            <a:off x="2166675" y="1625600"/>
            <a:ext cx="19118400" cy="38205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0"/>
              </a:spcBef>
              <a:spcAft>
                <a:spcPts val="0"/>
              </a:spcAft>
              <a:buNone/>
            </a:pPr>
            <a:r>
              <a:rPr lang="en-US" sz="3900">
                <a:solidFill>
                  <a:srgbClr val="525252"/>
                </a:solidFill>
                <a:highlight>
                  <a:srgbClr val="FFFFFF"/>
                </a:highlight>
                <a:latin typeface="Times New Roman"/>
                <a:ea typeface="Times New Roman"/>
                <a:cs typeface="Times New Roman"/>
                <a:sym typeface="Times New Roman"/>
              </a:rPr>
              <a:t>Rebasing allows you to rewrite the history of a Git repository. When you run a rebase operation, it merges the entire history of two branches into one. This will create brand new commits for each commit in another branch inside the branch you are rebasing.</a:t>
            </a:r>
            <a:endParaRPr sz="3900">
              <a:solidFill>
                <a:srgbClr val="525252"/>
              </a:solidFill>
              <a:highlight>
                <a:srgbClr val="FFFFFF"/>
              </a:highlight>
              <a:latin typeface="Times New Roman"/>
              <a:ea typeface="Times New Roman"/>
              <a:cs typeface="Times New Roman"/>
              <a:sym typeface="Times New Roman"/>
            </a:endParaRPr>
          </a:p>
          <a:p>
            <a:pPr indent="0" lvl="0" marL="0" rtl="0" algn="l">
              <a:lnSpc>
                <a:spcPct val="160000"/>
              </a:lnSpc>
              <a:spcBef>
                <a:spcPts val="1200"/>
              </a:spcBef>
              <a:spcAft>
                <a:spcPts val="1200"/>
              </a:spcAft>
              <a:buNone/>
            </a:pPr>
            <a:r>
              <a:rPr lang="en-US" sz="3900">
                <a:solidFill>
                  <a:srgbClr val="525252"/>
                </a:solidFill>
                <a:highlight>
                  <a:srgbClr val="FFFFFF"/>
                </a:highlight>
                <a:latin typeface="Times New Roman"/>
                <a:ea typeface="Times New Roman"/>
                <a:cs typeface="Times New Roman"/>
                <a:sym typeface="Times New Roman"/>
              </a:rPr>
              <a:t>Rebasing is most commonly used to integrate changes from upstream into a local repository.</a:t>
            </a:r>
            <a:endParaRPr sz="3900">
              <a:solidFill>
                <a:srgbClr val="525252"/>
              </a:solidFill>
              <a:highlight>
                <a:srgbClr val="FFFFFF"/>
              </a:highlight>
              <a:latin typeface="Times New Roman"/>
              <a:ea typeface="Times New Roman"/>
              <a:cs typeface="Times New Roman"/>
              <a:sym typeface="Times New Roman"/>
            </a:endParaRPr>
          </a:p>
        </p:txBody>
      </p:sp>
      <p:sp>
        <p:nvSpPr>
          <p:cNvPr id="321" name="Google Shape;321;p58"/>
          <p:cNvSpPr/>
          <p:nvPr/>
        </p:nvSpPr>
        <p:spPr>
          <a:xfrm>
            <a:off x="1519575" y="4774700"/>
            <a:ext cx="494700" cy="494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8"/>
          <p:cNvSpPr/>
          <p:nvPr/>
        </p:nvSpPr>
        <p:spPr>
          <a:xfrm>
            <a:off x="1519575" y="1789050"/>
            <a:ext cx="494700" cy="494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59"/>
          <p:cNvPicPr preferRelativeResize="0"/>
          <p:nvPr/>
        </p:nvPicPr>
        <p:blipFill>
          <a:blip r:embed="rId3">
            <a:alphaModFix/>
          </a:blip>
          <a:stretch>
            <a:fillRect/>
          </a:stretch>
        </p:blipFill>
        <p:spPr>
          <a:xfrm>
            <a:off x="4722113" y="124763"/>
            <a:ext cx="15774925" cy="13466474"/>
          </a:xfrm>
          <a:prstGeom prst="rect">
            <a:avLst/>
          </a:prstGeom>
          <a:noFill/>
          <a:ln>
            <a:noFill/>
          </a:ln>
        </p:spPr>
      </p:pic>
      <p:sp>
        <p:nvSpPr>
          <p:cNvPr id="329" name="Google Shape;329;p59"/>
          <p:cNvSpPr txBox="1"/>
          <p:nvPr/>
        </p:nvSpPr>
        <p:spPr>
          <a:xfrm>
            <a:off x="867300" y="962400"/>
            <a:ext cx="3340800" cy="360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700">
                <a:latin typeface="Proxima Nova"/>
                <a:ea typeface="Proxima Nova"/>
                <a:cs typeface="Proxima Nova"/>
                <a:sym typeface="Proxima Nova"/>
              </a:rPr>
              <a:t>Working on feature branch and trying to merge changes on master branch</a:t>
            </a:r>
            <a:endParaRPr sz="3700">
              <a:latin typeface="Proxima Nova"/>
              <a:ea typeface="Proxima Nova"/>
              <a:cs typeface="Proxima Nova"/>
              <a:sym typeface="Proxima Nova"/>
            </a:endParaRPr>
          </a:p>
        </p:txBody>
      </p:sp>
      <p:sp>
        <p:nvSpPr>
          <p:cNvPr id="330" name="Google Shape;330;p59"/>
          <p:cNvSpPr/>
          <p:nvPr/>
        </p:nvSpPr>
        <p:spPr>
          <a:xfrm>
            <a:off x="138325" y="1092150"/>
            <a:ext cx="494700" cy="494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60"/>
          <p:cNvPicPr preferRelativeResize="0"/>
          <p:nvPr/>
        </p:nvPicPr>
        <p:blipFill>
          <a:blip r:embed="rId3">
            <a:alphaModFix/>
          </a:blip>
          <a:stretch>
            <a:fillRect/>
          </a:stretch>
        </p:blipFill>
        <p:spPr>
          <a:xfrm>
            <a:off x="3437025" y="76200"/>
            <a:ext cx="17506375" cy="13350700"/>
          </a:xfrm>
          <a:prstGeom prst="rect">
            <a:avLst/>
          </a:prstGeom>
          <a:noFill/>
          <a:ln>
            <a:noFill/>
          </a:ln>
        </p:spPr>
      </p:pic>
      <p:sp>
        <p:nvSpPr>
          <p:cNvPr id="337" name="Google Shape;337;p60"/>
          <p:cNvSpPr/>
          <p:nvPr/>
        </p:nvSpPr>
        <p:spPr>
          <a:xfrm>
            <a:off x="202575" y="910300"/>
            <a:ext cx="494700" cy="494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60"/>
          <p:cNvSpPr txBox="1"/>
          <p:nvPr/>
        </p:nvSpPr>
        <p:spPr>
          <a:xfrm>
            <a:off x="766200" y="804250"/>
            <a:ext cx="2601900" cy="758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700">
                <a:latin typeface="Proxima Nova"/>
                <a:ea typeface="Proxima Nova"/>
                <a:cs typeface="Proxima Nova"/>
                <a:sym typeface="Proxima Nova"/>
              </a:rPr>
              <a:t>Before merg</a:t>
            </a:r>
            <a:r>
              <a:rPr lang="en-US" sz="3700">
                <a:latin typeface="Proxima Nova"/>
                <a:ea typeface="Proxima Nova"/>
                <a:cs typeface="Proxima Nova"/>
                <a:sym typeface="Proxima Nova"/>
              </a:rPr>
              <a:t>ing</a:t>
            </a:r>
            <a:r>
              <a:rPr lang="en-US" sz="3700">
                <a:latin typeface="Proxima Nova"/>
                <a:ea typeface="Proxima Nova"/>
                <a:cs typeface="Proxima Nova"/>
                <a:sym typeface="Proxima Nova"/>
              </a:rPr>
              <a:t> on master branch, some change are done on master branch which are not present on feature branch.</a:t>
            </a:r>
            <a:endParaRPr sz="3700">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61"/>
          <p:cNvPicPr preferRelativeResize="0"/>
          <p:nvPr/>
        </p:nvPicPr>
        <p:blipFill>
          <a:blip r:embed="rId3">
            <a:alphaModFix/>
          </a:blip>
          <a:stretch>
            <a:fillRect/>
          </a:stretch>
        </p:blipFill>
        <p:spPr>
          <a:xfrm>
            <a:off x="3997650" y="0"/>
            <a:ext cx="20386349" cy="13202049"/>
          </a:xfrm>
          <a:prstGeom prst="rect">
            <a:avLst/>
          </a:prstGeom>
          <a:noFill/>
          <a:ln>
            <a:noFill/>
          </a:ln>
        </p:spPr>
      </p:pic>
      <p:sp>
        <p:nvSpPr>
          <p:cNvPr id="345" name="Google Shape;345;p61"/>
          <p:cNvSpPr/>
          <p:nvPr/>
        </p:nvSpPr>
        <p:spPr>
          <a:xfrm>
            <a:off x="298950" y="1038800"/>
            <a:ext cx="494700" cy="494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1"/>
          <p:cNvSpPr txBox="1"/>
          <p:nvPr/>
        </p:nvSpPr>
        <p:spPr>
          <a:xfrm>
            <a:off x="958650" y="846075"/>
            <a:ext cx="2874000" cy="531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700">
                <a:latin typeface="Proxima Nova"/>
                <a:ea typeface="Proxima Nova"/>
                <a:cs typeface="Proxima Nova"/>
                <a:sym typeface="Proxima Nova"/>
              </a:rPr>
              <a:t>Then when we try to merge the feature branch on merge branch then conflicts are generated.</a:t>
            </a:r>
            <a:endParaRPr sz="3700">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62"/>
          <p:cNvPicPr preferRelativeResize="0"/>
          <p:nvPr/>
        </p:nvPicPr>
        <p:blipFill>
          <a:blip r:embed="rId3">
            <a:alphaModFix/>
          </a:blip>
          <a:stretch>
            <a:fillRect/>
          </a:stretch>
        </p:blipFill>
        <p:spPr>
          <a:xfrm>
            <a:off x="3372775" y="152400"/>
            <a:ext cx="16960299" cy="13522957"/>
          </a:xfrm>
          <a:prstGeom prst="rect">
            <a:avLst/>
          </a:prstGeom>
          <a:noFill/>
          <a:ln>
            <a:noFill/>
          </a:ln>
        </p:spPr>
      </p:pic>
      <p:sp>
        <p:nvSpPr>
          <p:cNvPr id="353" name="Google Shape;353;p62"/>
          <p:cNvSpPr/>
          <p:nvPr/>
        </p:nvSpPr>
        <p:spPr>
          <a:xfrm>
            <a:off x="170450" y="1006650"/>
            <a:ext cx="494700" cy="494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62"/>
          <p:cNvSpPr txBox="1"/>
          <p:nvPr/>
        </p:nvSpPr>
        <p:spPr>
          <a:xfrm>
            <a:off x="766163" y="813925"/>
            <a:ext cx="2505600" cy="360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700">
                <a:latin typeface="Proxima Nova"/>
                <a:ea typeface="Proxima Nova"/>
                <a:cs typeface="Proxima Nova"/>
                <a:sym typeface="Proxima Nova"/>
              </a:rPr>
              <a:t>Now, performing rebasing and resolving conflicts.</a:t>
            </a:r>
            <a:endParaRPr sz="3700">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63"/>
          <p:cNvPicPr preferRelativeResize="0"/>
          <p:nvPr/>
        </p:nvPicPr>
        <p:blipFill>
          <a:blip r:embed="rId3">
            <a:alphaModFix/>
          </a:blip>
          <a:stretch>
            <a:fillRect/>
          </a:stretch>
        </p:blipFill>
        <p:spPr>
          <a:xfrm>
            <a:off x="1758475" y="1533650"/>
            <a:ext cx="18414001" cy="7042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64"/>
          <p:cNvPicPr preferRelativeResize="0"/>
          <p:nvPr/>
        </p:nvPicPr>
        <p:blipFill>
          <a:blip r:embed="rId3">
            <a:alphaModFix/>
          </a:blip>
          <a:stretch>
            <a:fillRect/>
          </a:stretch>
        </p:blipFill>
        <p:spPr>
          <a:xfrm>
            <a:off x="3822500" y="246875"/>
            <a:ext cx="19979750" cy="12644026"/>
          </a:xfrm>
          <a:prstGeom prst="rect">
            <a:avLst/>
          </a:prstGeom>
          <a:noFill/>
          <a:ln>
            <a:noFill/>
          </a:ln>
        </p:spPr>
      </p:pic>
      <p:sp>
        <p:nvSpPr>
          <p:cNvPr id="367" name="Google Shape;367;p64"/>
          <p:cNvSpPr/>
          <p:nvPr/>
        </p:nvSpPr>
        <p:spPr>
          <a:xfrm>
            <a:off x="234725" y="1103025"/>
            <a:ext cx="494700" cy="494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4"/>
          <p:cNvSpPr txBox="1"/>
          <p:nvPr/>
        </p:nvSpPr>
        <p:spPr>
          <a:xfrm>
            <a:off x="729413" y="942425"/>
            <a:ext cx="2452800" cy="474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700">
                <a:latin typeface="Proxima Nova"/>
                <a:ea typeface="Proxima Nova"/>
                <a:cs typeface="Proxima Nova"/>
                <a:sym typeface="Proxima Nova"/>
              </a:rPr>
              <a:t>Conflicts resolve and now feature branch is merged on master branch</a:t>
            </a:r>
            <a:endParaRPr sz="3700">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65"/>
          <p:cNvPicPr preferRelativeResize="0"/>
          <p:nvPr/>
        </p:nvPicPr>
        <p:blipFill>
          <a:blip r:embed="rId3">
            <a:alphaModFix/>
          </a:blip>
          <a:stretch>
            <a:fillRect/>
          </a:stretch>
        </p:blipFill>
        <p:spPr>
          <a:xfrm>
            <a:off x="3886725" y="816550"/>
            <a:ext cx="15193600" cy="12481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 name="Shape 211"/>
        <p:cNvGrpSpPr/>
        <p:nvPr/>
      </p:nvGrpSpPr>
      <p:grpSpPr>
        <a:xfrm>
          <a:off x="0" y="0"/>
          <a:ext cx="0" cy="0"/>
          <a:chOff x="0" y="0"/>
          <a:chExt cx="0" cy="0"/>
        </a:xfrm>
      </p:grpSpPr>
      <p:sp>
        <p:nvSpPr>
          <p:cNvPr id="212" name="Google Shape;212;p48"/>
          <p:cNvSpPr txBox="1"/>
          <p:nvPr/>
        </p:nvSpPr>
        <p:spPr>
          <a:xfrm>
            <a:off x="20318688" y="346000"/>
            <a:ext cx="3030000" cy="730800"/>
          </a:xfrm>
          <a:prstGeom prst="rect">
            <a:avLst/>
          </a:prstGeom>
          <a:noFill/>
          <a:ln>
            <a:noFill/>
          </a:ln>
        </p:spPr>
        <p:txBody>
          <a:bodyPr anchorCtr="0" anchor="t" bIns="182850" lIns="182850" spcFirstLastPara="1" rIns="182850" wrap="square" tIns="182850">
            <a:noAutofit/>
          </a:bodyPr>
          <a:lstStyle/>
          <a:p>
            <a:pPr indent="0" lvl="0" marL="0" rtl="0" algn="r">
              <a:spcBef>
                <a:spcPts val="0"/>
              </a:spcBef>
              <a:spcAft>
                <a:spcPts val="0"/>
              </a:spcAft>
              <a:buNone/>
            </a:pPr>
            <a:r>
              <a:rPr lang="en-US" sz="2000">
                <a:solidFill>
                  <a:srgbClr val="073763"/>
                </a:solidFill>
                <a:latin typeface="Poppins"/>
                <a:ea typeface="Poppins"/>
                <a:cs typeface="Poppins"/>
                <a:sym typeface="Poppins"/>
              </a:rPr>
              <a:t>www.knoldus.com</a:t>
            </a:r>
            <a:endParaRPr sz="2800">
              <a:solidFill>
                <a:srgbClr val="073763"/>
              </a:solidFill>
              <a:latin typeface="Proxima Nova"/>
              <a:ea typeface="Proxima Nova"/>
              <a:cs typeface="Proxima Nova"/>
              <a:sym typeface="Proxima Nova"/>
            </a:endParaRPr>
          </a:p>
        </p:txBody>
      </p:sp>
      <p:sp>
        <p:nvSpPr>
          <p:cNvPr id="213" name="Google Shape;213;p48"/>
          <p:cNvSpPr txBox="1"/>
          <p:nvPr>
            <p:ph idx="4294967295" type="title"/>
          </p:nvPr>
        </p:nvSpPr>
        <p:spPr>
          <a:xfrm>
            <a:off x="1282688" y="2205978"/>
            <a:ext cx="21031200" cy="1163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2"/>
              </a:buClr>
              <a:buSzPts val="7400"/>
              <a:buFont typeface="Open Sans Light"/>
              <a:buNone/>
            </a:pPr>
            <a:r>
              <a:rPr b="1" lang="en-US" sz="11500">
                <a:latin typeface="Source Sans Pro"/>
                <a:ea typeface="Source Sans Pro"/>
                <a:cs typeface="Source Sans Pro"/>
                <a:sym typeface="Source Sans Pro"/>
              </a:rPr>
              <a:t>                            Tasks </a:t>
            </a:r>
            <a:endParaRPr b="1" i="0" sz="11500" u="none" cap="none" strike="noStrike">
              <a:solidFill>
                <a:schemeClr val="dk2"/>
              </a:solidFill>
              <a:latin typeface="Source Sans Pro"/>
              <a:ea typeface="Source Sans Pro"/>
              <a:cs typeface="Source Sans Pro"/>
              <a:sym typeface="Source Sans Pro"/>
            </a:endParaRPr>
          </a:p>
        </p:txBody>
      </p:sp>
      <p:sp>
        <p:nvSpPr>
          <p:cNvPr id="214" name="Google Shape;214;p48"/>
          <p:cNvSpPr txBox="1"/>
          <p:nvPr/>
        </p:nvSpPr>
        <p:spPr>
          <a:xfrm>
            <a:off x="3023688" y="5737088"/>
            <a:ext cx="939900" cy="8238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000000"/>
              </a:buClr>
              <a:buSzPts val="4800"/>
              <a:buFont typeface="Arial"/>
              <a:buNone/>
            </a:pPr>
            <a:r>
              <a:rPr b="0" i="0" lang="en-US" sz="4800" u="none" cap="none" strike="noStrike">
                <a:solidFill>
                  <a:schemeClr val="lt1"/>
                </a:solidFill>
                <a:latin typeface="Open Sans Light"/>
                <a:ea typeface="Open Sans Light"/>
                <a:cs typeface="Open Sans Light"/>
                <a:sym typeface="Open Sans Light"/>
              </a:rPr>
              <a:t>01</a:t>
            </a:r>
            <a:endParaRPr b="0" i="0" sz="4800" u="none" cap="none" strike="noStrike">
              <a:solidFill>
                <a:schemeClr val="lt1"/>
              </a:solidFill>
              <a:latin typeface="Open Sans Light"/>
              <a:ea typeface="Open Sans Light"/>
              <a:cs typeface="Open Sans Light"/>
              <a:sym typeface="Open Sans Light"/>
            </a:endParaRPr>
          </a:p>
        </p:txBody>
      </p:sp>
      <p:sp>
        <p:nvSpPr>
          <p:cNvPr id="215" name="Google Shape;215;p48"/>
          <p:cNvSpPr txBox="1"/>
          <p:nvPr/>
        </p:nvSpPr>
        <p:spPr>
          <a:xfrm>
            <a:off x="3023684" y="10577625"/>
            <a:ext cx="17232300" cy="584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3800"/>
              <a:buFont typeface="Arial"/>
              <a:buNone/>
            </a:pPr>
            <a:r>
              <a:rPr lang="en-US" sz="4500">
                <a:latin typeface="Times New Roman"/>
                <a:ea typeface="Times New Roman"/>
                <a:cs typeface="Times New Roman"/>
                <a:sym typeface="Times New Roman"/>
              </a:rPr>
              <a:t>  You need to push the slides or the doc you create to this repository.</a:t>
            </a:r>
            <a:endParaRPr sz="4500">
              <a:latin typeface="Times New Roman"/>
              <a:ea typeface="Times New Roman"/>
              <a:cs typeface="Times New Roman"/>
              <a:sym typeface="Times New Roman"/>
            </a:endParaRPr>
          </a:p>
        </p:txBody>
      </p:sp>
      <p:sp>
        <p:nvSpPr>
          <p:cNvPr id="216" name="Google Shape;216;p48"/>
          <p:cNvSpPr txBox="1"/>
          <p:nvPr/>
        </p:nvSpPr>
        <p:spPr>
          <a:xfrm>
            <a:off x="3023663" y="7331625"/>
            <a:ext cx="16938000" cy="5847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800"/>
              <a:buFont typeface="Arial"/>
              <a:buNone/>
            </a:pPr>
            <a:r>
              <a:rPr lang="en-US" sz="4500">
                <a:solidFill>
                  <a:schemeClr val="dk2"/>
                </a:solidFill>
                <a:highlight>
                  <a:schemeClr val="lt1"/>
                </a:highlight>
                <a:latin typeface="Times New Roman"/>
                <a:ea typeface="Times New Roman"/>
                <a:cs typeface="Times New Roman"/>
                <a:sym typeface="Times New Roman"/>
              </a:rPr>
              <a:t>  Each member should make one commit each.</a:t>
            </a:r>
            <a:endParaRPr i="0" sz="4500" u="none" cap="none" strike="noStrike">
              <a:solidFill>
                <a:schemeClr val="dk2"/>
              </a:solidFill>
              <a:highlight>
                <a:schemeClr val="lt1"/>
              </a:highlight>
              <a:latin typeface="Times New Roman"/>
              <a:ea typeface="Times New Roman"/>
              <a:cs typeface="Times New Roman"/>
              <a:sym typeface="Times New Roman"/>
            </a:endParaRPr>
          </a:p>
        </p:txBody>
      </p:sp>
      <p:sp>
        <p:nvSpPr>
          <p:cNvPr id="217" name="Google Shape;217;p48"/>
          <p:cNvSpPr txBox="1"/>
          <p:nvPr/>
        </p:nvSpPr>
        <p:spPr>
          <a:xfrm>
            <a:off x="13406014" y="9322004"/>
            <a:ext cx="5749800" cy="584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8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48"/>
          <p:cNvSpPr txBox="1"/>
          <p:nvPr/>
        </p:nvSpPr>
        <p:spPr>
          <a:xfrm>
            <a:off x="5911770" y="10989826"/>
            <a:ext cx="3240900" cy="5202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rgbClr val="000000"/>
              </a:buClr>
              <a:buSzPts val="2600"/>
              <a:buFont typeface="Arial"/>
              <a:buNone/>
            </a:pPr>
            <a:r>
              <a:t/>
            </a:r>
            <a:endParaRPr b="0" i="0" sz="2600" u="none" cap="none" strike="noStrike">
              <a:solidFill>
                <a:schemeClr val="dk2"/>
              </a:solidFill>
              <a:latin typeface="Open Sans Light"/>
              <a:ea typeface="Open Sans Light"/>
              <a:cs typeface="Open Sans Light"/>
              <a:sym typeface="Open Sans Light"/>
            </a:endParaRPr>
          </a:p>
        </p:txBody>
      </p:sp>
      <p:sp>
        <p:nvSpPr>
          <p:cNvPr id="219" name="Google Shape;219;p48"/>
          <p:cNvSpPr txBox="1"/>
          <p:nvPr/>
        </p:nvSpPr>
        <p:spPr>
          <a:xfrm>
            <a:off x="3023659" y="8954625"/>
            <a:ext cx="16938000" cy="584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800"/>
              <a:buFont typeface="Arial"/>
              <a:buNone/>
            </a:pPr>
            <a:r>
              <a:rPr lang="en-US" sz="4500">
                <a:solidFill>
                  <a:schemeClr val="dk2"/>
                </a:solidFill>
                <a:latin typeface="Times New Roman"/>
                <a:ea typeface="Times New Roman"/>
                <a:cs typeface="Times New Roman"/>
                <a:sym typeface="Times New Roman"/>
              </a:rPr>
              <a:t>  This group needs to learn and discuss on the following topic - rebase</a:t>
            </a:r>
            <a:endParaRPr i="0" sz="4500" u="none" cap="none" strike="noStrike">
              <a:solidFill>
                <a:schemeClr val="dk2"/>
              </a:solidFill>
              <a:latin typeface="Times New Roman"/>
              <a:ea typeface="Times New Roman"/>
              <a:cs typeface="Times New Roman"/>
              <a:sym typeface="Times New Roman"/>
            </a:endParaRPr>
          </a:p>
        </p:txBody>
      </p:sp>
      <p:sp>
        <p:nvSpPr>
          <p:cNvPr id="220" name="Google Shape;220;p48"/>
          <p:cNvSpPr txBox="1"/>
          <p:nvPr/>
        </p:nvSpPr>
        <p:spPr>
          <a:xfrm>
            <a:off x="3402860" y="5661575"/>
            <a:ext cx="16558800" cy="5847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800"/>
              <a:buFont typeface="Arial"/>
              <a:buNone/>
            </a:pPr>
            <a:r>
              <a:rPr lang="en-US" sz="4500">
                <a:latin typeface="Times New Roman"/>
                <a:ea typeface="Times New Roman"/>
                <a:cs typeface="Times New Roman"/>
                <a:sym typeface="Times New Roman"/>
              </a:rPr>
              <a:t>Create and collaborate on a new empty repository on GitHub.</a:t>
            </a:r>
            <a:endParaRPr i="0" sz="4500" u="none" cap="none" strike="noStrike">
              <a:latin typeface="Times New Roman"/>
              <a:ea typeface="Times New Roman"/>
              <a:cs typeface="Times New Roman"/>
              <a:sym typeface="Times New Roman"/>
            </a:endParaRPr>
          </a:p>
        </p:txBody>
      </p:sp>
      <p:sp>
        <p:nvSpPr>
          <p:cNvPr id="221" name="Google Shape;221;p48"/>
          <p:cNvSpPr/>
          <p:nvPr/>
        </p:nvSpPr>
        <p:spPr>
          <a:xfrm>
            <a:off x="1035309" y="5394211"/>
            <a:ext cx="1199700" cy="1199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Calibri"/>
              <a:ea typeface="Calibri"/>
              <a:cs typeface="Calibri"/>
              <a:sym typeface="Calibri"/>
            </a:endParaRPr>
          </a:p>
        </p:txBody>
      </p:sp>
      <p:sp>
        <p:nvSpPr>
          <p:cNvPr id="222" name="Google Shape;222;p48"/>
          <p:cNvSpPr txBox="1"/>
          <p:nvPr/>
        </p:nvSpPr>
        <p:spPr>
          <a:xfrm>
            <a:off x="1165288" y="5582213"/>
            <a:ext cx="939900" cy="8238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000000"/>
              </a:buClr>
              <a:buSzPts val="4800"/>
              <a:buFont typeface="Arial"/>
              <a:buNone/>
            </a:pPr>
            <a:r>
              <a:rPr b="0" i="0" lang="en-US" sz="4800" u="none" cap="none" strike="noStrike">
                <a:solidFill>
                  <a:schemeClr val="lt1"/>
                </a:solidFill>
                <a:latin typeface="Open Sans Light"/>
                <a:ea typeface="Open Sans Light"/>
                <a:cs typeface="Open Sans Light"/>
                <a:sym typeface="Open Sans Light"/>
              </a:rPr>
              <a:t>01</a:t>
            </a:r>
            <a:endParaRPr b="0" i="0" sz="4800" u="none" cap="none" strike="noStrike">
              <a:solidFill>
                <a:schemeClr val="lt1"/>
              </a:solidFill>
              <a:latin typeface="Open Sans Light"/>
              <a:ea typeface="Open Sans Light"/>
              <a:cs typeface="Open Sans Light"/>
              <a:sym typeface="Open Sans Light"/>
            </a:endParaRPr>
          </a:p>
        </p:txBody>
      </p:sp>
      <p:sp>
        <p:nvSpPr>
          <p:cNvPr id="223" name="Google Shape;223;p48"/>
          <p:cNvSpPr/>
          <p:nvPr/>
        </p:nvSpPr>
        <p:spPr>
          <a:xfrm>
            <a:off x="1035309" y="7032912"/>
            <a:ext cx="1199700" cy="11997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Calibri"/>
              <a:ea typeface="Calibri"/>
              <a:cs typeface="Calibri"/>
              <a:sym typeface="Calibri"/>
            </a:endParaRPr>
          </a:p>
        </p:txBody>
      </p:sp>
      <p:sp>
        <p:nvSpPr>
          <p:cNvPr id="224" name="Google Shape;224;p48"/>
          <p:cNvSpPr txBox="1"/>
          <p:nvPr/>
        </p:nvSpPr>
        <p:spPr>
          <a:xfrm>
            <a:off x="1165288" y="7220914"/>
            <a:ext cx="939900" cy="8865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000000"/>
              </a:buClr>
              <a:buSzPts val="4800"/>
              <a:buFont typeface="Arial"/>
              <a:buNone/>
            </a:pPr>
            <a:r>
              <a:rPr b="0" i="0" lang="en-US" sz="4800" u="none" cap="none" strike="noStrike">
                <a:solidFill>
                  <a:schemeClr val="lt1"/>
                </a:solidFill>
                <a:latin typeface="Open Sans Light"/>
                <a:ea typeface="Open Sans Light"/>
                <a:cs typeface="Open Sans Light"/>
                <a:sym typeface="Open Sans Light"/>
              </a:rPr>
              <a:t>02</a:t>
            </a:r>
            <a:endParaRPr b="0" i="0" sz="4800" u="none" cap="none" strike="noStrike">
              <a:solidFill>
                <a:schemeClr val="lt1"/>
              </a:solidFill>
              <a:latin typeface="Open Sans Light"/>
              <a:ea typeface="Open Sans Light"/>
              <a:cs typeface="Open Sans Light"/>
              <a:sym typeface="Open Sans Light"/>
            </a:endParaRPr>
          </a:p>
        </p:txBody>
      </p:sp>
      <p:sp>
        <p:nvSpPr>
          <p:cNvPr id="225" name="Google Shape;225;p48"/>
          <p:cNvSpPr/>
          <p:nvPr/>
        </p:nvSpPr>
        <p:spPr>
          <a:xfrm>
            <a:off x="1035309" y="8671613"/>
            <a:ext cx="1199700" cy="1199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Calibri"/>
              <a:ea typeface="Calibri"/>
              <a:cs typeface="Calibri"/>
              <a:sym typeface="Calibri"/>
            </a:endParaRPr>
          </a:p>
        </p:txBody>
      </p:sp>
      <p:sp>
        <p:nvSpPr>
          <p:cNvPr id="226" name="Google Shape;226;p48"/>
          <p:cNvSpPr txBox="1"/>
          <p:nvPr/>
        </p:nvSpPr>
        <p:spPr>
          <a:xfrm>
            <a:off x="1165288" y="8859615"/>
            <a:ext cx="939900" cy="8865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000000"/>
              </a:buClr>
              <a:buSzPts val="4800"/>
              <a:buFont typeface="Arial"/>
              <a:buNone/>
            </a:pPr>
            <a:r>
              <a:rPr b="0" i="0" lang="en-US" sz="4800" u="none" cap="none" strike="noStrike">
                <a:solidFill>
                  <a:schemeClr val="lt1"/>
                </a:solidFill>
                <a:latin typeface="Open Sans Light"/>
                <a:ea typeface="Open Sans Light"/>
                <a:cs typeface="Open Sans Light"/>
                <a:sym typeface="Open Sans Light"/>
              </a:rPr>
              <a:t>03</a:t>
            </a:r>
            <a:endParaRPr b="0" i="0" sz="4800" u="none" cap="none" strike="noStrike">
              <a:solidFill>
                <a:schemeClr val="lt1"/>
              </a:solidFill>
              <a:latin typeface="Open Sans Light"/>
              <a:ea typeface="Open Sans Light"/>
              <a:cs typeface="Open Sans Light"/>
              <a:sym typeface="Open Sans Light"/>
            </a:endParaRPr>
          </a:p>
        </p:txBody>
      </p:sp>
      <p:sp>
        <p:nvSpPr>
          <p:cNvPr id="227" name="Google Shape;227;p48"/>
          <p:cNvSpPr/>
          <p:nvPr/>
        </p:nvSpPr>
        <p:spPr>
          <a:xfrm>
            <a:off x="1035309" y="10310314"/>
            <a:ext cx="1199700" cy="11997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Calibri"/>
              <a:ea typeface="Calibri"/>
              <a:cs typeface="Calibri"/>
              <a:sym typeface="Calibri"/>
            </a:endParaRPr>
          </a:p>
        </p:txBody>
      </p:sp>
      <p:sp>
        <p:nvSpPr>
          <p:cNvPr id="228" name="Google Shape;228;p48"/>
          <p:cNvSpPr txBox="1"/>
          <p:nvPr/>
        </p:nvSpPr>
        <p:spPr>
          <a:xfrm>
            <a:off x="1165288" y="10498316"/>
            <a:ext cx="939900" cy="8865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000000"/>
              </a:buClr>
              <a:buSzPts val="4800"/>
              <a:buFont typeface="Arial"/>
              <a:buNone/>
            </a:pPr>
            <a:r>
              <a:rPr b="0" i="0" lang="en-US" sz="4800" u="none" cap="none" strike="noStrike">
                <a:solidFill>
                  <a:schemeClr val="lt1"/>
                </a:solidFill>
                <a:latin typeface="Open Sans Light"/>
                <a:ea typeface="Open Sans Light"/>
                <a:cs typeface="Open Sans Light"/>
                <a:sym typeface="Open Sans Light"/>
              </a:rPr>
              <a:t>04</a:t>
            </a:r>
            <a:endParaRPr b="0" i="0" sz="4800" u="none" cap="none" strike="noStrike">
              <a:solidFill>
                <a:schemeClr val="lt1"/>
              </a:solidFill>
              <a:latin typeface="Open Sans Light"/>
              <a:ea typeface="Open Sans Light"/>
              <a:cs typeface="Open Sans Light"/>
              <a:sym typeface="Open Sans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6"/>
          <p:cNvSpPr txBox="1"/>
          <p:nvPr/>
        </p:nvSpPr>
        <p:spPr>
          <a:xfrm>
            <a:off x="4123210" y="5896198"/>
            <a:ext cx="16137600" cy="192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500"/>
              <a:buFont typeface="Arial"/>
              <a:buNone/>
            </a:pPr>
            <a:r>
              <a:rPr lang="en-US" sz="12500">
                <a:solidFill>
                  <a:schemeClr val="lt1"/>
                </a:solidFill>
                <a:latin typeface="Open Sans Light"/>
                <a:ea typeface="Open Sans Light"/>
                <a:cs typeface="Open Sans Light"/>
                <a:sym typeface="Open Sans Light"/>
              </a:rPr>
              <a:t>           Thank you</a:t>
            </a:r>
            <a:endParaRPr b="0" i="0" sz="12500" u="none" cap="none" strike="noStrike">
              <a:solidFill>
                <a:schemeClr val="lt1"/>
              </a:solidFill>
              <a:latin typeface="Open Sans Light"/>
              <a:ea typeface="Open Sans Light"/>
              <a:cs typeface="Open Sans Light"/>
              <a:sym typeface="Open Sans Light"/>
            </a:endParaRPr>
          </a:p>
        </p:txBody>
      </p:sp>
      <p:grpSp>
        <p:nvGrpSpPr>
          <p:cNvPr id="381" name="Google Shape;381;p66"/>
          <p:cNvGrpSpPr/>
          <p:nvPr/>
        </p:nvGrpSpPr>
        <p:grpSpPr>
          <a:xfrm>
            <a:off x="6705111" y="5334600"/>
            <a:ext cx="10973779" cy="3046801"/>
            <a:chOff x="6893895" y="4227741"/>
            <a:chExt cx="10973779" cy="3046801"/>
          </a:xfrm>
        </p:grpSpPr>
        <p:grpSp>
          <p:nvGrpSpPr>
            <p:cNvPr id="382" name="Google Shape;382;p66"/>
            <p:cNvGrpSpPr/>
            <p:nvPr/>
          </p:nvGrpSpPr>
          <p:grpSpPr>
            <a:xfrm>
              <a:off x="6893895" y="4227741"/>
              <a:ext cx="1473200" cy="1463100"/>
              <a:chOff x="6602493" y="3769678"/>
              <a:chExt cx="1473200" cy="1463100"/>
            </a:xfrm>
          </p:grpSpPr>
          <p:cxnSp>
            <p:nvCxnSpPr>
              <p:cNvPr id="383" name="Google Shape;383;p66"/>
              <p:cNvCxnSpPr/>
              <p:nvPr/>
            </p:nvCxnSpPr>
            <p:spPr>
              <a:xfrm rot="10800000">
                <a:off x="6612593" y="3784600"/>
                <a:ext cx="1463100" cy="0"/>
              </a:xfrm>
              <a:prstGeom prst="straightConnector1">
                <a:avLst/>
              </a:prstGeom>
              <a:noFill/>
              <a:ln cap="flat" cmpd="sng" w="28575">
                <a:solidFill>
                  <a:schemeClr val="lt1"/>
                </a:solidFill>
                <a:prstDash val="solid"/>
                <a:miter lim="800000"/>
                <a:headEnd len="sm" w="sm" type="none"/>
                <a:tailEnd len="sm" w="sm" type="none"/>
              </a:ln>
            </p:spPr>
          </p:cxnSp>
          <p:cxnSp>
            <p:nvCxnSpPr>
              <p:cNvPr id="384" name="Google Shape;384;p66"/>
              <p:cNvCxnSpPr/>
              <p:nvPr/>
            </p:nvCxnSpPr>
            <p:spPr>
              <a:xfrm>
                <a:off x="6602493" y="3769678"/>
                <a:ext cx="0" cy="1463100"/>
              </a:xfrm>
              <a:prstGeom prst="straightConnector1">
                <a:avLst/>
              </a:prstGeom>
              <a:noFill/>
              <a:ln cap="flat" cmpd="sng" w="28575">
                <a:solidFill>
                  <a:schemeClr val="lt1"/>
                </a:solidFill>
                <a:prstDash val="solid"/>
                <a:miter lim="800000"/>
                <a:headEnd len="sm" w="sm" type="none"/>
                <a:tailEnd len="sm" w="sm" type="none"/>
              </a:ln>
            </p:spPr>
          </p:cxnSp>
        </p:grpSp>
        <p:grpSp>
          <p:nvGrpSpPr>
            <p:cNvPr id="385" name="Google Shape;385;p66"/>
            <p:cNvGrpSpPr/>
            <p:nvPr/>
          </p:nvGrpSpPr>
          <p:grpSpPr>
            <a:xfrm rot="10800000">
              <a:off x="16394474" y="5811442"/>
              <a:ext cx="1473200" cy="1463100"/>
              <a:chOff x="6009640" y="3769678"/>
              <a:chExt cx="1473200" cy="1463100"/>
            </a:xfrm>
          </p:grpSpPr>
          <p:cxnSp>
            <p:nvCxnSpPr>
              <p:cNvPr id="386" name="Google Shape;386;p66"/>
              <p:cNvCxnSpPr/>
              <p:nvPr/>
            </p:nvCxnSpPr>
            <p:spPr>
              <a:xfrm rot="10800000">
                <a:off x="6019740" y="3784600"/>
                <a:ext cx="1463100" cy="0"/>
              </a:xfrm>
              <a:prstGeom prst="straightConnector1">
                <a:avLst/>
              </a:prstGeom>
              <a:noFill/>
              <a:ln cap="flat" cmpd="sng" w="28575">
                <a:solidFill>
                  <a:schemeClr val="lt1"/>
                </a:solidFill>
                <a:prstDash val="solid"/>
                <a:miter lim="800000"/>
                <a:headEnd len="sm" w="sm" type="none"/>
                <a:tailEnd len="sm" w="sm" type="none"/>
              </a:ln>
            </p:spPr>
          </p:cxnSp>
          <p:cxnSp>
            <p:nvCxnSpPr>
              <p:cNvPr id="387" name="Google Shape;387;p66"/>
              <p:cNvCxnSpPr/>
              <p:nvPr/>
            </p:nvCxnSpPr>
            <p:spPr>
              <a:xfrm>
                <a:off x="6009640" y="3769678"/>
                <a:ext cx="0" cy="1463100"/>
              </a:xfrm>
              <a:prstGeom prst="straightConnector1">
                <a:avLst/>
              </a:prstGeom>
              <a:noFill/>
              <a:ln cap="flat" cmpd="sng" w="28575">
                <a:solidFill>
                  <a:schemeClr val="lt1"/>
                </a:solidFill>
                <a:prstDash val="solid"/>
                <a:miter lim="800000"/>
                <a:headEnd len="sm" w="sm" type="none"/>
                <a:tailEnd len="sm" w="sm" type="none"/>
              </a:ln>
            </p:spPr>
          </p:cxn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9"/>
          <p:cNvSpPr txBox="1"/>
          <p:nvPr/>
        </p:nvSpPr>
        <p:spPr>
          <a:xfrm>
            <a:off x="4123210" y="5896198"/>
            <a:ext cx="16137600" cy="192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500"/>
              <a:buFont typeface="Arial"/>
              <a:buNone/>
            </a:pPr>
            <a:r>
              <a:rPr lang="en-US" sz="12500">
                <a:solidFill>
                  <a:schemeClr val="lt1"/>
                </a:solidFill>
                <a:latin typeface="Open Sans Light"/>
                <a:ea typeface="Open Sans Light"/>
                <a:cs typeface="Open Sans Light"/>
                <a:sym typeface="Open Sans Light"/>
              </a:rPr>
              <a:t>              Task 1</a:t>
            </a:r>
            <a:endParaRPr b="0" i="0" sz="12500" u="none" cap="none" strike="noStrike">
              <a:solidFill>
                <a:schemeClr val="lt1"/>
              </a:solidFill>
              <a:latin typeface="Open Sans Light"/>
              <a:ea typeface="Open Sans Light"/>
              <a:cs typeface="Open Sans Light"/>
              <a:sym typeface="Open Sans Light"/>
            </a:endParaRPr>
          </a:p>
        </p:txBody>
      </p:sp>
      <p:grpSp>
        <p:nvGrpSpPr>
          <p:cNvPr id="235" name="Google Shape;235;p49"/>
          <p:cNvGrpSpPr/>
          <p:nvPr/>
        </p:nvGrpSpPr>
        <p:grpSpPr>
          <a:xfrm>
            <a:off x="6705111" y="5334600"/>
            <a:ext cx="10973779" cy="3046801"/>
            <a:chOff x="6893895" y="4227741"/>
            <a:chExt cx="10973779" cy="3046801"/>
          </a:xfrm>
        </p:grpSpPr>
        <p:grpSp>
          <p:nvGrpSpPr>
            <p:cNvPr id="236" name="Google Shape;236;p49"/>
            <p:cNvGrpSpPr/>
            <p:nvPr/>
          </p:nvGrpSpPr>
          <p:grpSpPr>
            <a:xfrm>
              <a:off x="6893895" y="4227741"/>
              <a:ext cx="1473200" cy="1463100"/>
              <a:chOff x="6602493" y="3769678"/>
              <a:chExt cx="1473200" cy="1463100"/>
            </a:xfrm>
          </p:grpSpPr>
          <p:cxnSp>
            <p:nvCxnSpPr>
              <p:cNvPr id="237" name="Google Shape;237;p49"/>
              <p:cNvCxnSpPr/>
              <p:nvPr/>
            </p:nvCxnSpPr>
            <p:spPr>
              <a:xfrm rot="10800000">
                <a:off x="6612593" y="3784600"/>
                <a:ext cx="1463100" cy="0"/>
              </a:xfrm>
              <a:prstGeom prst="straightConnector1">
                <a:avLst/>
              </a:prstGeom>
              <a:noFill/>
              <a:ln cap="flat" cmpd="sng" w="28575">
                <a:solidFill>
                  <a:schemeClr val="lt1"/>
                </a:solidFill>
                <a:prstDash val="solid"/>
                <a:miter lim="800000"/>
                <a:headEnd len="sm" w="sm" type="none"/>
                <a:tailEnd len="sm" w="sm" type="none"/>
              </a:ln>
            </p:spPr>
          </p:cxnSp>
          <p:cxnSp>
            <p:nvCxnSpPr>
              <p:cNvPr id="238" name="Google Shape;238;p49"/>
              <p:cNvCxnSpPr/>
              <p:nvPr/>
            </p:nvCxnSpPr>
            <p:spPr>
              <a:xfrm>
                <a:off x="6602493" y="3769678"/>
                <a:ext cx="0" cy="1463100"/>
              </a:xfrm>
              <a:prstGeom prst="straightConnector1">
                <a:avLst/>
              </a:prstGeom>
              <a:noFill/>
              <a:ln cap="flat" cmpd="sng" w="28575">
                <a:solidFill>
                  <a:schemeClr val="lt1"/>
                </a:solidFill>
                <a:prstDash val="solid"/>
                <a:miter lim="800000"/>
                <a:headEnd len="sm" w="sm" type="none"/>
                <a:tailEnd len="sm" w="sm" type="none"/>
              </a:ln>
            </p:spPr>
          </p:cxnSp>
        </p:grpSp>
        <p:grpSp>
          <p:nvGrpSpPr>
            <p:cNvPr id="239" name="Google Shape;239;p49"/>
            <p:cNvGrpSpPr/>
            <p:nvPr/>
          </p:nvGrpSpPr>
          <p:grpSpPr>
            <a:xfrm rot="10800000">
              <a:off x="16394474" y="5811442"/>
              <a:ext cx="1473200" cy="1463100"/>
              <a:chOff x="6009640" y="3769678"/>
              <a:chExt cx="1473200" cy="1463100"/>
            </a:xfrm>
          </p:grpSpPr>
          <p:cxnSp>
            <p:nvCxnSpPr>
              <p:cNvPr id="240" name="Google Shape;240;p49"/>
              <p:cNvCxnSpPr/>
              <p:nvPr/>
            </p:nvCxnSpPr>
            <p:spPr>
              <a:xfrm rot="10800000">
                <a:off x="6019740" y="3784600"/>
                <a:ext cx="1463100" cy="0"/>
              </a:xfrm>
              <a:prstGeom prst="straightConnector1">
                <a:avLst/>
              </a:prstGeom>
              <a:noFill/>
              <a:ln cap="flat" cmpd="sng" w="28575">
                <a:solidFill>
                  <a:schemeClr val="lt1"/>
                </a:solidFill>
                <a:prstDash val="solid"/>
                <a:miter lim="800000"/>
                <a:headEnd len="sm" w="sm" type="none"/>
                <a:tailEnd len="sm" w="sm" type="none"/>
              </a:ln>
            </p:spPr>
          </p:cxnSp>
          <p:cxnSp>
            <p:nvCxnSpPr>
              <p:cNvPr id="241" name="Google Shape;241;p49"/>
              <p:cNvCxnSpPr/>
              <p:nvPr/>
            </p:nvCxnSpPr>
            <p:spPr>
              <a:xfrm>
                <a:off x="6009640" y="3769678"/>
                <a:ext cx="0" cy="1463100"/>
              </a:xfrm>
              <a:prstGeom prst="straightConnector1">
                <a:avLst/>
              </a:prstGeom>
              <a:noFill/>
              <a:ln cap="flat" cmpd="sng" w="28575">
                <a:solidFill>
                  <a:schemeClr val="lt1"/>
                </a:solidFill>
                <a:prstDash val="solid"/>
                <a:miter lim="800000"/>
                <a:headEnd len="sm" w="sm" type="none"/>
                <a:tailEnd len="sm" w="sm" type="none"/>
              </a:ln>
            </p:spPr>
          </p:cxn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 name="Shape 245"/>
        <p:cNvGrpSpPr/>
        <p:nvPr/>
      </p:nvGrpSpPr>
      <p:grpSpPr>
        <a:xfrm>
          <a:off x="0" y="0"/>
          <a:ext cx="0" cy="0"/>
          <a:chOff x="0" y="0"/>
          <a:chExt cx="0" cy="0"/>
        </a:xfrm>
      </p:grpSpPr>
      <p:sp>
        <p:nvSpPr>
          <p:cNvPr id="246" name="Google Shape;246;p50"/>
          <p:cNvSpPr txBox="1"/>
          <p:nvPr/>
        </p:nvSpPr>
        <p:spPr>
          <a:xfrm>
            <a:off x="2332375" y="1979000"/>
            <a:ext cx="197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47" name="Google Shape;247;p50"/>
          <p:cNvSpPr txBox="1"/>
          <p:nvPr/>
        </p:nvSpPr>
        <p:spPr>
          <a:xfrm>
            <a:off x="2650500" y="1979000"/>
            <a:ext cx="19083000" cy="14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100">
                <a:latin typeface="Times New Roman"/>
                <a:ea typeface="Times New Roman"/>
                <a:cs typeface="Times New Roman"/>
                <a:sym typeface="Times New Roman"/>
              </a:rPr>
              <a:t>Create and collaborate on a new empty repository on GitHub.</a:t>
            </a:r>
            <a:endParaRPr sz="5100">
              <a:latin typeface="Times New Roman"/>
              <a:ea typeface="Times New Roman"/>
              <a:cs typeface="Times New Roman"/>
              <a:sym typeface="Times New Roman"/>
            </a:endParaRPr>
          </a:p>
        </p:txBody>
      </p:sp>
      <p:sp>
        <p:nvSpPr>
          <p:cNvPr id="248" name="Google Shape;248;p50"/>
          <p:cNvSpPr/>
          <p:nvPr/>
        </p:nvSpPr>
        <p:spPr>
          <a:xfrm>
            <a:off x="1076850" y="1979000"/>
            <a:ext cx="1199100" cy="883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249" name="Google Shape;249;p50"/>
          <p:cNvPicPr preferRelativeResize="0"/>
          <p:nvPr/>
        </p:nvPicPr>
        <p:blipFill>
          <a:blip r:embed="rId4">
            <a:alphaModFix/>
          </a:blip>
          <a:stretch>
            <a:fillRect/>
          </a:stretch>
        </p:blipFill>
        <p:spPr>
          <a:xfrm>
            <a:off x="828250" y="3863200"/>
            <a:ext cx="19719300" cy="8470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51"/>
          <p:cNvSpPr txBox="1"/>
          <p:nvPr/>
        </p:nvSpPr>
        <p:spPr>
          <a:xfrm>
            <a:off x="4123210" y="5896198"/>
            <a:ext cx="16137600" cy="192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500"/>
              <a:buFont typeface="Arial"/>
              <a:buNone/>
            </a:pPr>
            <a:r>
              <a:rPr lang="en-US" sz="12500">
                <a:solidFill>
                  <a:schemeClr val="lt1"/>
                </a:solidFill>
                <a:latin typeface="Open Sans Light"/>
                <a:ea typeface="Open Sans Light"/>
                <a:cs typeface="Open Sans Light"/>
                <a:sym typeface="Open Sans Light"/>
              </a:rPr>
              <a:t>              Task 2</a:t>
            </a:r>
            <a:endParaRPr b="0" i="0" sz="12500" u="none" cap="none" strike="noStrike">
              <a:solidFill>
                <a:schemeClr val="lt1"/>
              </a:solidFill>
              <a:latin typeface="Open Sans Light"/>
              <a:ea typeface="Open Sans Light"/>
              <a:cs typeface="Open Sans Light"/>
              <a:sym typeface="Open Sans Light"/>
            </a:endParaRPr>
          </a:p>
        </p:txBody>
      </p:sp>
      <p:grpSp>
        <p:nvGrpSpPr>
          <p:cNvPr id="256" name="Google Shape;256;p51"/>
          <p:cNvGrpSpPr/>
          <p:nvPr/>
        </p:nvGrpSpPr>
        <p:grpSpPr>
          <a:xfrm>
            <a:off x="6705111" y="5334600"/>
            <a:ext cx="10973779" cy="3046801"/>
            <a:chOff x="6893895" y="4227741"/>
            <a:chExt cx="10973779" cy="3046801"/>
          </a:xfrm>
        </p:grpSpPr>
        <p:grpSp>
          <p:nvGrpSpPr>
            <p:cNvPr id="257" name="Google Shape;257;p51"/>
            <p:cNvGrpSpPr/>
            <p:nvPr/>
          </p:nvGrpSpPr>
          <p:grpSpPr>
            <a:xfrm>
              <a:off x="6893895" y="4227741"/>
              <a:ext cx="1473200" cy="1463100"/>
              <a:chOff x="6602493" y="3769678"/>
              <a:chExt cx="1473200" cy="1463100"/>
            </a:xfrm>
          </p:grpSpPr>
          <p:cxnSp>
            <p:nvCxnSpPr>
              <p:cNvPr id="258" name="Google Shape;258;p51"/>
              <p:cNvCxnSpPr/>
              <p:nvPr/>
            </p:nvCxnSpPr>
            <p:spPr>
              <a:xfrm rot="10800000">
                <a:off x="6612593" y="3784600"/>
                <a:ext cx="1463100" cy="0"/>
              </a:xfrm>
              <a:prstGeom prst="straightConnector1">
                <a:avLst/>
              </a:prstGeom>
              <a:noFill/>
              <a:ln cap="flat" cmpd="sng" w="28575">
                <a:solidFill>
                  <a:schemeClr val="lt1"/>
                </a:solidFill>
                <a:prstDash val="solid"/>
                <a:miter lim="800000"/>
                <a:headEnd len="sm" w="sm" type="none"/>
                <a:tailEnd len="sm" w="sm" type="none"/>
              </a:ln>
            </p:spPr>
          </p:cxnSp>
          <p:cxnSp>
            <p:nvCxnSpPr>
              <p:cNvPr id="259" name="Google Shape;259;p51"/>
              <p:cNvCxnSpPr/>
              <p:nvPr/>
            </p:nvCxnSpPr>
            <p:spPr>
              <a:xfrm>
                <a:off x="6602493" y="3769678"/>
                <a:ext cx="0" cy="1463100"/>
              </a:xfrm>
              <a:prstGeom prst="straightConnector1">
                <a:avLst/>
              </a:prstGeom>
              <a:noFill/>
              <a:ln cap="flat" cmpd="sng" w="28575">
                <a:solidFill>
                  <a:schemeClr val="lt1"/>
                </a:solidFill>
                <a:prstDash val="solid"/>
                <a:miter lim="800000"/>
                <a:headEnd len="sm" w="sm" type="none"/>
                <a:tailEnd len="sm" w="sm" type="none"/>
              </a:ln>
            </p:spPr>
          </p:cxnSp>
        </p:grpSp>
        <p:grpSp>
          <p:nvGrpSpPr>
            <p:cNvPr id="260" name="Google Shape;260;p51"/>
            <p:cNvGrpSpPr/>
            <p:nvPr/>
          </p:nvGrpSpPr>
          <p:grpSpPr>
            <a:xfrm rot="10800000">
              <a:off x="16394474" y="5811442"/>
              <a:ext cx="1473200" cy="1463100"/>
              <a:chOff x="6009640" y="3769678"/>
              <a:chExt cx="1473200" cy="1463100"/>
            </a:xfrm>
          </p:grpSpPr>
          <p:cxnSp>
            <p:nvCxnSpPr>
              <p:cNvPr id="261" name="Google Shape;261;p51"/>
              <p:cNvCxnSpPr/>
              <p:nvPr/>
            </p:nvCxnSpPr>
            <p:spPr>
              <a:xfrm rot="10800000">
                <a:off x="6019740" y="3784600"/>
                <a:ext cx="1463100" cy="0"/>
              </a:xfrm>
              <a:prstGeom prst="straightConnector1">
                <a:avLst/>
              </a:prstGeom>
              <a:noFill/>
              <a:ln cap="flat" cmpd="sng" w="28575">
                <a:solidFill>
                  <a:schemeClr val="lt1"/>
                </a:solidFill>
                <a:prstDash val="solid"/>
                <a:miter lim="800000"/>
                <a:headEnd len="sm" w="sm" type="none"/>
                <a:tailEnd len="sm" w="sm" type="none"/>
              </a:ln>
            </p:spPr>
          </p:cxnSp>
          <p:cxnSp>
            <p:nvCxnSpPr>
              <p:cNvPr id="262" name="Google Shape;262;p51"/>
              <p:cNvCxnSpPr/>
              <p:nvPr/>
            </p:nvCxnSpPr>
            <p:spPr>
              <a:xfrm>
                <a:off x="6009640" y="3769678"/>
                <a:ext cx="0" cy="1463100"/>
              </a:xfrm>
              <a:prstGeom prst="straightConnector1">
                <a:avLst/>
              </a:prstGeom>
              <a:noFill/>
              <a:ln cap="flat" cmpd="sng" w="28575">
                <a:solidFill>
                  <a:schemeClr val="lt1"/>
                </a:solidFill>
                <a:prstDash val="solid"/>
                <a:miter lim="800000"/>
                <a:headEnd len="sm" w="sm" type="none"/>
                <a:tailEnd len="sm" w="sm" type="none"/>
              </a:ln>
            </p:spPr>
          </p:cxn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6" name="Shape 266"/>
        <p:cNvGrpSpPr/>
        <p:nvPr/>
      </p:nvGrpSpPr>
      <p:grpSpPr>
        <a:xfrm>
          <a:off x="0" y="0"/>
          <a:ext cx="0" cy="0"/>
          <a:chOff x="0" y="0"/>
          <a:chExt cx="0" cy="0"/>
        </a:xfrm>
      </p:grpSpPr>
      <p:sp>
        <p:nvSpPr>
          <p:cNvPr id="267" name="Google Shape;267;p52"/>
          <p:cNvSpPr txBox="1"/>
          <p:nvPr/>
        </p:nvSpPr>
        <p:spPr>
          <a:xfrm>
            <a:off x="2332375" y="1979000"/>
            <a:ext cx="197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8" name="Google Shape;268;p52"/>
          <p:cNvSpPr txBox="1"/>
          <p:nvPr/>
        </p:nvSpPr>
        <p:spPr>
          <a:xfrm>
            <a:off x="2237388" y="742125"/>
            <a:ext cx="19083000" cy="14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500">
                <a:solidFill>
                  <a:schemeClr val="dk2"/>
                </a:solidFill>
                <a:highlight>
                  <a:schemeClr val="lt1"/>
                </a:highlight>
                <a:latin typeface="Times New Roman"/>
                <a:ea typeface="Times New Roman"/>
                <a:cs typeface="Times New Roman"/>
                <a:sym typeface="Times New Roman"/>
              </a:rPr>
              <a:t> </a:t>
            </a:r>
            <a:r>
              <a:rPr lang="en-US" sz="5500">
                <a:solidFill>
                  <a:schemeClr val="dk1"/>
                </a:solidFill>
                <a:highlight>
                  <a:schemeClr val="lt1"/>
                </a:highlight>
                <a:latin typeface="Times New Roman"/>
                <a:ea typeface="Times New Roman"/>
                <a:cs typeface="Times New Roman"/>
                <a:sym typeface="Times New Roman"/>
              </a:rPr>
              <a:t> Each member should make one commit each.</a:t>
            </a:r>
            <a:endParaRPr sz="5500">
              <a:solidFill>
                <a:schemeClr val="dk1"/>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t/>
            </a:r>
            <a:endParaRPr sz="6100">
              <a:latin typeface="Times New Roman"/>
              <a:ea typeface="Times New Roman"/>
              <a:cs typeface="Times New Roman"/>
              <a:sym typeface="Times New Roman"/>
            </a:endParaRPr>
          </a:p>
        </p:txBody>
      </p:sp>
      <p:sp>
        <p:nvSpPr>
          <p:cNvPr id="269" name="Google Shape;269;p52"/>
          <p:cNvSpPr/>
          <p:nvPr/>
        </p:nvSpPr>
        <p:spPr>
          <a:xfrm>
            <a:off x="1133275" y="742125"/>
            <a:ext cx="1199100" cy="883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0" name="Google Shape;270;p52"/>
          <p:cNvSpPr txBox="1"/>
          <p:nvPr/>
        </p:nvSpPr>
        <p:spPr>
          <a:xfrm>
            <a:off x="989500" y="2668113"/>
            <a:ext cx="195636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t>Step 1 - Add a java file in Assignment repo.</a:t>
            </a:r>
            <a:r>
              <a:rPr lang="en-US" sz="3300"/>
              <a:t> </a:t>
            </a:r>
            <a:endParaRPr sz="3300"/>
          </a:p>
        </p:txBody>
      </p:sp>
      <p:pic>
        <p:nvPicPr>
          <p:cNvPr id="271" name="Google Shape;271;p52"/>
          <p:cNvPicPr preferRelativeResize="0"/>
          <p:nvPr/>
        </p:nvPicPr>
        <p:blipFill>
          <a:blip r:embed="rId4">
            <a:alphaModFix/>
          </a:blip>
          <a:stretch>
            <a:fillRect/>
          </a:stretch>
        </p:blipFill>
        <p:spPr>
          <a:xfrm>
            <a:off x="2650500" y="4341800"/>
            <a:ext cx="18256775" cy="8198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53"/>
          <p:cNvSpPr txBox="1"/>
          <p:nvPr/>
        </p:nvSpPr>
        <p:spPr>
          <a:xfrm>
            <a:off x="848150" y="1431238"/>
            <a:ext cx="195636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t>Step 2 - Use git commit for commit changes.</a:t>
            </a:r>
            <a:endParaRPr sz="3300"/>
          </a:p>
        </p:txBody>
      </p:sp>
      <p:pic>
        <p:nvPicPr>
          <p:cNvPr id="278" name="Google Shape;278;p53"/>
          <p:cNvPicPr preferRelativeResize="0"/>
          <p:nvPr/>
        </p:nvPicPr>
        <p:blipFill>
          <a:blip r:embed="rId3">
            <a:alphaModFix/>
          </a:blip>
          <a:stretch>
            <a:fillRect/>
          </a:stretch>
        </p:blipFill>
        <p:spPr>
          <a:xfrm>
            <a:off x="2555475" y="2476450"/>
            <a:ext cx="15502825" cy="8763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4"/>
          <p:cNvSpPr txBox="1"/>
          <p:nvPr/>
        </p:nvSpPr>
        <p:spPr>
          <a:xfrm>
            <a:off x="848150" y="1431238"/>
            <a:ext cx="195636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t>Step 2 - Push the local repo to the remote origin.</a:t>
            </a:r>
            <a:endParaRPr sz="3300"/>
          </a:p>
        </p:txBody>
      </p:sp>
      <p:pic>
        <p:nvPicPr>
          <p:cNvPr id="285" name="Google Shape;285;p54"/>
          <p:cNvPicPr preferRelativeResize="0"/>
          <p:nvPr/>
        </p:nvPicPr>
        <p:blipFill>
          <a:blip r:embed="rId3">
            <a:alphaModFix/>
          </a:blip>
          <a:stretch>
            <a:fillRect/>
          </a:stretch>
        </p:blipFill>
        <p:spPr>
          <a:xfrm>
            <a:off x="576475" y="2510100"/>
            <a:ext cx="19563600" cy="9257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55"/>
          <p:cNvPicPr preferRelativeResize="0"/>
          <p:nvPr/>
        </p:nvPicPr>
        <p:blipFill rotWithShape="1">
          <a:blip r:embed="rId3">
            <a:alphaModFix/>
          </a:blip>
          <a:srcRect b="-17873" l="-18467" r="-2788" t="-3383"/>
          <a:stretch/>
        </p:blipFill>
        <p:spPr>
          <a:xfrm>
            <a:off x="-3707825" y="2049625"/>
            <a:ext cx="27597101" cy="10071650"/>
          </a:xfrm>
          <a:prstGeom prst="rect">
            <a:avLst/>
          </a:prstGeom>
          <a:noFill/>
          <a:ln>
            <a:noFill/>
          </a:ln>
        </p:spPr>
      </p:pic>
      <p:sp>
        <p:nvSpPr>
          <p:cNvPr id="292" name="Google Shape;292;p55"/>
          <p:cNvSpPr txBox="1"/>
          <p:nvPr/>
        </p:nvSpPr>
        <p:spPr>
          <a:xfrm>
            <a:off x="883500" y="830463"/>
            <a:ext cx="195636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600"/>
              <a:t>                                           </a:t>
            </a:r>
            <a:r>
              <a:rPr b="1" lang="en-US" sz="4600"/>
              <a:t>Remote repo created</a:t>
            </a:r>
            <a:endParaRPr b="1" sz="40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03-Dark Blue Business Plan">
      <a:dk1>
        <a:srgbClr val="999999"/>
      </a:dk1>
      <a:lt1>
        <a:srgbClr val="FFFFFF"/>
      </a:lt1>
      <a:dk2>
        <a:srgbClr val="050A19"/>
      </a:dk2>
      <a:lt2>
        <a:srgbClr val="FFFFFF"/>
      </a:lt2>
      <a:accent1>
        <a:srgbClr val="09B1CC"/>
      </a:accent1>
      <a:accent2>
        <a:srgbClr val="32C0D8"/>
      </a:accent2>
      <a:accent3>
        <a:srgbClr val="558EB9"/>
      </a:accent3>
      <a:accent4>
        <a:srgbClr val="397FB0"/>
      </a:accent4>
      <a:accent5>
        <a:srgbClr val="089BB4"/>
      </a:accent5>
      <a:accent6>
        <a:srgbClr val="1D869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